
<file path=[Content_Types].xml><?xml version="1.0" encoding="utf-8"?>
<Types xmlns="http://schemas.openxmlformats.org/package/2006/content-types">
  <Default Extension="png" ContentType="image/png"/>
  <Default Extension="bin" ContentType="image/unknown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84" r:id="rId3"/>
    <p:sldMasterId id="2147483696" r:id="rId4"/>
  </p:sldMasterIdLst>
  <p:sldIdLst>
    <p:sldId id="257" r:id="rId5"/>
    <p:sldId id="280" r:id="rId6"/>
    <p:sldId id="281" r:id="rId7"/>
    <p:sldId id="276" r:id="rId8"/>
    <p:sldId id="283" r:id="rId9"/>
    <p:sldId id="284" r:id="rId10"/>
    <p:sldId id="285" r:id="rId11"/>
    <p:sldId id="279" r:id="rId12"/>
    <p:sldId id="282" r:id="rId13"/>
    <p:sldId id="263" r:id="rId14"/>
    <p:sldId id="264" r:id="rId15"/>
    <p:sldId id="265" r:id="rId16"/>
    <p:sldId id="267" r:id="rId17"/>
    <p:sldId id="266" r:id="rId18"/>
    <p:sldId id="268" r:id="rId19"/>
    <p:sldId id="269" r:id="rId20"/>
    <p:sldId id="270" r:id="rId21"/>
    <p:sldId id="272" r:id="rId22"/>
    <p:sldId id="271" r:id="rId23"/>
    <p:sldId id="275" r:id="rId2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7C0465"/>
    <a:srgbClr val="FF33CC"/>
    <a:srgbClr val="DC810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77" d="100"/>
          <a:sy n="77" d="100"/>
        </p:scale>
        <p:origin x="-1836" y="-82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D70F1-65BC-4719-B419-FC9C0BCF7E4F}" type="datetimeFigureOut">
              <a:rPr lang="ru-RU" smtClean="0"/>
              <a:t>06.11.2025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A68EC-6245-4924-9B51-ADE0B3DF72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11583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D70F1-65BC-4719-B419-FC9C0BCF7E4F}" type="datetimeFigureOut">
              <a:rPr lang="ru-RU" smtClean="0"/>
              <a:t>06.11.2025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A68EC-6245-4924-9B51-ADE0B3DF72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13222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D70F1-65BC-4719-B419-FC9C0BCF7E4F}" type="datetimeFigureOut">
              <a:rPr lang="ru-RU" smtClean="0"/>
              <a:t>06.11.2025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A68EC-6245-4924-9B51-ADE0B3DF72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08584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D70F1-65BC-4719-B419-FC9C0BCF7E4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A68EC-6245-4924-9B51-ADE0B3DF726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94078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D70F1-65BC-4719-B419-FC9C0BCF7E4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A68EC-6245-4924-9B51-ADE0B3DF726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62875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D70F1-65BC-4719-B419-FC9C0BCF7E4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A68EC-6245-4924-9B51-ADE0B3DF726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84898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12800" y="1600203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229600" y="1600203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D70F1-65BC-4719-B419-FC9C0BCF7E4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A68EC-6245-4924-9B51-ADE0B3DF726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6132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D70F1-65BC-4719-B419-FC9C0BCF7E4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A68EC-6245-4924-9B51-ADE0B3DF726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16880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D70F1-65BC-4719-B419-FC9C0BCF7E4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A68EC-6245-4924-9B51-ADE0B3DF726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044392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D70F1-65BC-4719-B419-FC9C0BCF7E4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A68EC-6245-4924-9B51-ADE0B3DF726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125960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D70F1-65BC-4719-B419-FC9C0BCF7E4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A68EC-6245-4924-9B51-ADE0B3DF726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69885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D70F1-65BC-4719-B419-FC9C0BCF7E4F}" type="datetimeFigureOut">
              <a:rPr lang="ru-RU" smtClean="0"/>
              <a:t>06.11.2025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A68EC-6245-4924-9B51-ADE0B3DF72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929513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D70F1-65BC-4719-B419-FC9C0BCF7E4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A68EC-6245-4924-9B51-ADE0B3DF726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552925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D70F1-65BC-4719-B419-FC9C0BCF7E4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A68EC-6245-4924-9B51-ADE0B3DF726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381264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11785600" y="274641"/>
            <a:ext cx="36576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12800" y="274641"/>
            <a:ext cx="107696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D70F1-65BC-4719-B419-FC9C0BCF7E4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A68EC-6245-4924-9B51-ADE0B3DF726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407813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D70F1-65BC-4719-B419-FC9C0BCF7E4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A68EC-6245-4924-9B51-ADE0B3DF726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834508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D70F1-65BC-4719-B419-FC9C0BCF7E4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A68EC-6245-4924-9B51-ADE0B3DF726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128086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D70F1-65BC-4719-B419-FC9C0BCF7E4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A68EC-6245-4924-9B51-ADE0B3DF726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558244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12800" y="1600203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229600" y="1600203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D70F1-65BC-4719-B419-FC9C0BCF7E4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A68EC-6245-4924-9B51-ADE0B3DF726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27466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D70F1-65BC-4719-B419-FC9C0BCF7E4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A68EC-6245-4924-9B51-ADE0B3DF726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390248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D70F1-65BC-4719-B419-FC9C0BCF7E4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A68EC-6245-4924-9B51-ADE0B3DF726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419577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D70F1-65BC-4719-B419-FC9C0BCF7E4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A68EC-6245-4924-9B51-ADE0B3DF726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4135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D70F1-65BC-4719-B419-FC9C0BCF7E4F}" type="datetimeFigureOut">
              <a:rPr lang="ru-RU" smtClean="0"/>
              <a:t>06.11.2025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A68EC-6245-4924-9B51-ADE0B3DF72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750418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D70F1-65BC-4719-B419-FC9C0BCF7E4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A68EC-6245-4924-9B51-ADE0B3DF726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529110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D70F1-65BC-4719-B419-FC9C0BCF7E4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A68EC-6245-4924-9B51-ADE0B3DF726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89082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D70F1-65BC-4719-B419-FC9C0BCF7E4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A68EC-6245-4924-9B51-ADE0B3DF726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194803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11785600" y="274641"/>
            <a:ext cx="36576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12800" y="274641"/>
            <a:ext cx="107696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D70F1-65BC-4719-B419-FC9C0BCF7E4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A68EC-6245-4924-9B51-ADE0B3DF726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490752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D70F1-65BC-4719-B419-FC9C0BCF7E4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A68EC-6245-4924-9B51-ADE0B3DF726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736093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D70F1-65BC-4719-B419-FC9C0BCF7E4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A68EC-6245-4924-9B51-ADE0B3DF726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003171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D70F1-65BC-4719-B419-FC9C0BCF7E4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A68EC-6245-4924-9B51-ADE0B3DF726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538931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12800" y="1600203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229600" y="1600203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D70F1-65BC-4719-B419-FC9C0BCF7E4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A68EC-6245-4924-9B51-ADE0B3DF726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098684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D70F1-65BC-4719-B419-FC9C0BCF7E4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A68EC-6245-4924-9B51-ADE0B3DF726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684189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D70F1-65BC-4719-B419-FC9C0BCF7E4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A68EC-6245-4924-9B51-ADE0B3DF726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32714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D70F1-65BC-4719-B419-FC9C0BCF7E4F}" type="datetimeFigureOut">
              <a:rPr lang="ru-RU" smtClean="0"/>
              <a:t>06.11.2025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A68EC-6245-4924-9B51-ADE0B3DF72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654475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D70F1-65BC-4719-B419-FC9C0BCF7E4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A68EC-6245-4924-9B51-ADE0B3DF726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652395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D70F1-65BC-4719-B419-FC9C0BCF7E4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A68EC-6245-4924-9B51-ADE0B3DF726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227221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D70F1-65BC-4719-B419-FC9C0BCF7E4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A68EC-6245-4924-9B51-ADE0B3DF726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349233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D70F1-65BC-4719-B419-FC9C0BCF7E4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A68EC-6245-4924-9B51-ADE0B3DF726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428803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11785600" y="274641"/>
            <a:ext cx="36576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12800" y="274641"/>
            <a:ext cx="107696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D70F1-65BC-4719-B419-FC9C0BCF7E4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A68EC-6245-4924-9B51-ADE0B3DF726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36398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D70F1-65BC-4719-B419-FC9C0BCF7E4F}" type="datetimeFigureOut">
              <a:rPr lang="ru-RU" smtClean="0"/>
              <a:t>06.11.2025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A68EC-6245-4924-9B51-ADE0B3DF72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97218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D70F1-65BC-4719-B419-FC9C0BCF7E4F}" type="datetimeFigureOut">
              <a:rPr lang="ru-RU" smtClean="0"/>
              <a:t>06.11.2025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A68EC-6245-4924-9B51-ADE0B3DF72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17182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D70F1-65BC-4719-B419-FC9C0BCF7E4F}" type="datetimeFigureOut">
              <a:rPr lang="ru-RU" smtClean="0"/>
              <a:t>06.11.2025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A68EC-6245-4924-9B51-ADE0B3DF72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94427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D70F1-65BC-4719-B419-FC9C0BCF7E4F}" type="datetimeFigureOut">
              <a:rPr lang="ru-RU" smtClean="0"/>
              <a:t>06.11.2025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A68EC-6245-4924-9B51-ADE0B3DF72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60526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D70F1-65BC-4719-B419-FC9C0BCF7E4F}" type="datetimeFigureOut">
              <a:rPr lang="ru-RU" smtClean="0"/>
              <a:t>06.11.2025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A68EC-6245-4924-9B51-ADE0B3DF72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03646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BD70F1-65BC-4719-B419-FC9C0BCF7E4F}" type="datetimeFigureOut">
              <a:rPr lang="ru-RU" smtClean="0"/>
              <a:t>06.11.2025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7A68EC-6245-4924-9B51-ADE0B3DF72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0994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BD70F1-65BC-4719-B419-FC9C0BCF7E4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7A68EC-6245-4924-9B51-ADE0B3DF726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06614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BD70F1-65BC-4719-B419-FC9C0BCF7E4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7A68EC-6245-4924-9B51-ADE0B3DF726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58983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BD70F1-65BC-4719-B419-FC9C0BCF7E4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7A68EC-6245-4924-9B51-ADE0B3DF726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55614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bin"/><Relationship Id="rId1" Type="http://schemas.openxmlformats.org/officeDocument/2006/relationships/slideLayout" Target="../slideLayouts/slideLayout3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70357" y="4335463"/>
            <a:ext cx="5235917" cy="1655762"/>
          </a:xfrm>
          <a:ln>
            <a:noFill/>
          </a:ln>
        </p:spPr>
        <p:txBody>
          <a:bodyPr>
            <a:noAutofit/>
          </a:bodyPr>
          <a:lstStyle/>
          <a:p>
            <a:pPr algn="just"/>
            <a:r>
              <a:rPr lang="be-BY" sz="2000" dirty="0">
                <a:ln>
                  <a:solidFill>
                    <a:schemeClr val="tx1"/>
                  </a:solidFill>
                </a:ln>
                <a:latin typeface="Times New Roman" pitchFamily="18" charset="0"/>
                <a:cs typeface="Times New Roman" pitchFamily="18" charset="0"/>
              </a:rPr>
              <a:t>Падрыхтавала:</a:t>
            </a:r>
          </a:p>
          <a:p>
            <a:pPr algn="just"/>
            <a:r>
              <a:rPr lang="be-BY" sz="2000" dirty="0" smtClean="0">
                <a:ln>
                  <a:solidFill>
                    <a:schemeClr val="tx1"/>
                  </a:solidFill>
                </a:ln>
                <a:latin typeface="Times New Roman" pitchFamily="18" charset="0"/>
                <a:cs typeface="Times New Roman" pitchFamily="18" charset="0"/>
              </a:rPr>
              <a:t>дацэнт </a:t>
            </a:r>
            <a:r>
              <a:rPr lang="be-BY" sz="2000" dirty="0">
                <a:ln>
                  <a:solidFill>
                    <a:schemeClr val="tx1"/>
                  </a:solidFill>
                </a:ln>
                <a:latin typeface="Times New Roman" pitchFamily="18" charset="0"/>
                <a:cs typeface="Times New Roman" pitchFamily="18" charset="0"/>
              </a:rPr>
              <a:t>кафедры агульнай гігіены</a:t>
            </a:r>
          </a:p>
          <a:p>
            <a:pPr algn="just"/>
            <a:r>
              <a:rPr lang="be-BY" sz="2000" dirty="0">
                <a:ln>
                  <a:solidFill>
                    <a:schemeClr val="tx1"/>
                  </a:solidFill>
                </a:ln>
                <a:latin typeface="Times New Roman" pitchFamily="18" charset="0"/>
                <a:cs typeface="Times New Roman" pitchFamily="18" charset="0"/>
              </a:rPr>
              <a:t>Беларускага дзяржаўнага медыцынскага </a:t>
            </a:r>
            <a:r>
              <a:rPr lang="be-BY" sz="2000" dirty="0" smtClean="0">
                <a:ln>
                  <a:solidFill>
                    <a:schemeClr val="tx1"/>
                  </a:solidFill>
                </a:ln>
                <a:latin typeface="Times New Roman" pitchFamily="18" charset="0"/>
                <a:cs typeface="Times New Roman" pitchFamily="18" charset="0"/>
              </a:rPr>
              <a:t>ўн</a:t>
            </a:r>
            <a:r>
              <a:rPr lang="en-US" sz="2000" dirty="0" smtClean="0">
                <a:ln>
                  <a:solidFill>
                    <a:schemeClr val="tx1"/>
                  </a:solidFill>
                </a:ln>
                <a:latin typeface="Times New Roman" pitchFamily="18" charset="0"/>
                <a:cs typeface="Times New Roman" pitchFamily="18" charset="0"/>
              </a:rPr>
              <a:t>i</a:t>
            </a:r>
            <a:r>
              <a:rPr lang="be-BY" sz="2000" dirty="0" smtClean="0">
                <a:ln>
                  <a:solidFill>
                    <a:schemeClr val="tx1"/>
                  </a:solidFill>
                </a:ln>
                <a:latin typeface="Times New Roman" pitchFamily="18" charset="0"/>
                <a:cs typeface="Times New Roman" pitchFamily="18" charset="0"/>
              </a:rPr>
              <a:t>версітэта</a:t>
            </a:r>
            <a:endParaRPr lang="be-BY" sz="2000" dirty="0">
              <a:ln>
                <a:solidFill>
                  <a:schemeClr val="tx1"/>
                </a:solidFill>
              </a:ln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be-BY" sz="2000" dirty="0">
                <a:ln>
                  <a:solidFill>
                    <a:schemeClr val="tx1"/>
                  </a:solidFill>
                </a:ln>
                <a:latin typeface="Times New Roman" pitchFamily="18" charset="0"/>
                <a:cs typeface="Times New Roman" pitchFamily="18" charset="0"/>
              </a:rPr>
              <a:t>Шадэнка Вікторыя Мікалаеўна,</a:t>
            </a:r>
          </a:p>
          <a:p>
            <a:pPr algn="just"/>
            <a:r>
              <a:rPr lang="be-BY" sz="2000" dirty="0" smtClean="0">
                <a:ln>
                  <a:solidFill>
                    <a:schemeClr val="tx1"/>
                  </a:solidFill>
                </a:ln>
                <a:latin typeface="Times New Roman" pitchFamily="18" charset="0"/>
                <a:cs typeface="Times New Roman" pitchFamily="18" charset="0"/>
              </a:rPr>
              <a:t>кандыдат </a:t>
            </a:r>
            <a:r>
              <a:rPr lang="be-BY" sz="2000" dirty="0">
                <a:ln>
                  <a:solidFill>
                    <a:schemeClr val="tx1"/>
                  </a:solidFill>
                </a:ln>
                <a:latin typeface="Times New Roman" pitchFamily="18" charset="0"/>
                <a:cs typeface="Times New Roman" pitchFamily="18" charset="0"/>
              </a:rPr>
              <a:t>біялагічных навук</a:t>
            </a:r>
            <a:endParaRPr lang="ru-RU" sz="2000" dirty="0">
              <a:ln>
                <a:solidFill>
                  <a:schemeClr val="tx1"/>
                </a:solidFill>
              </a:ln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96561" y="1547080"/>
            <a:ext cx="11541211" cy="2123658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be-BY" sz="4400" b="1" cap="none" spc="0" dirty="0">
                <a:ln w="9525">
                  <a:solidFill>
                    <a:schemeClr val="tx1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Куратарская гадзіна на тэму: </a:t>
            </a:r>
          </a:p>
          <a:p>
            <a:pPr algn="ctr"/>
            <a:r>
              <a:rPr lang="be-BY" sz="4400" b="1" cap="none" spc="0" dirty="0">
                <a:ln w="9525">
                  <a:solidFill>
                    <a:schemeClr val="tx1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«Багацце роднай Зямлі</a:t>
            </a:r>
            <a:endParaRPr lang="ru-RU" sz="4400" b="1" cap="none" spc="0" dirty="0">
              <a:ln w="9525">
                <a:solidFill>
                  <a:schemeClr val="tx1"/>
                </a:solidFill>
                <a:prstDash val="solid"/>
              </a:ln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be-BY" sz="4400" b="1" dirty="0">
                <a:ln w="9525">
                  <a:solidFill>
                    <a:schemeClr val="tx1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(культурна-гістарычны аспект)»</a:t>
            </a:r>
            <a:endParaRPr lang="ru-RU" sz="4400" b="1" cap="none" spc="0" dirty="0">
              <a:ln w="9525">
                <a:solidFill>
                  <a:schemeClr val="tx1"/>
                </a:solidFill>
                <a:prstDash val="solid"/>
              </a:ln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0" y="291069"/>
            <a:ext cx="1198605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Установа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адукацы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i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Беларуск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дзяржаўн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ы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медыцынск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ўн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версітэт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4127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нутый угол 1"/>
          <p:cNvSpPr/>
          <p:nvPr/>
        </p:nvSpPr>
        <p:spPr>
          <a:xfrm>
            <a:off x="148282" y="86497"/>
            <a:ext cx="1112108" cy="642552"/>
          </a:xfrm>
          <a:prstGeom prst="foldedCorner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№1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299" y="617838"/>
            <a:ext cx="7000877" cy="5849637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lnSpc>
                <a:spcPts val="2000"/>
              </a:lnSpc>
              <a:buNone/>
            </a:pPr>
            <a:endParaRPr lang="ru-RU" sz="2900" b="1" spc="100" dirty="0" smtClean="0">
              <a:latin typeface="Times New Roman" pitchFamily="18" charset="0"/>
              <a:ea typeface="TAN Nimbus"/>
              <a:cs typeface="Times New Roman" pitchFamily="18" charset="0"/>
              <a:sym typeface="TAN Nimbus"/>
            </a:endParaRPr>
          </a:p>
          <a:p>
            <a:pPr marL="0" indent="0" algn="ctr">
              <a:lnSpc>
                <a:spcPts val="2000"/>
              </a:lnSpc>
              <a:buNone/>
            </a:pPr>
            <a:r>
              <a:rPr lang="en-US" sz="2900" b="1" spc="100" dirty="0" err="1" smtClean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Некалькі</a:t>
            </a:r>
            <a:r>
              <a:rPr lang="en-US" sz="2900" b="1" spc="100" dirty="0" smtClean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900" b="1" spc="1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цікавых</a:t>
            </a:r>
            <a:r>
              <a:rPr lang="en-US" sz="2900" b="1" spc="1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900" b="1" spc="1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фактаў</a:t>
            </a:r>
            <a:r>
              <a:rPr lang="en-US" sz="2900" b="1" spc="1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з </a:t>
            </a:r>
            <a:r>
              <a:rPr lang="en-US" sz="2900" b="1" spc="1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жыцця</a:t>
            </a:r>
            <a:r>
              <a:rPr lang="en-US" sz="2900" b="1" spc="1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900" b="1" spc="1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пісьменніка</a:t>
            </a:r>
            <a:r>
              <a:rPr lang="be-BY" sz="2900" b="1" spc="1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:</a:t>
            </a:r>
          </a:p>
          <a:p>
            <a:pPr marL="0" indent="0" algn="ctr">
              <a:lnSpc>
                <a:spcPts val="2000"/>
              </a:lnSpc>
              <a:buNone/>
            </a:pPr>
            <a:endParaRPr lang="be-BY" sz="2900" spc="100" dirty="0">
              <a:solidFill>
                <a:srgbClr val="000000"/>
              </a:solidFill>
              <a:ea typeface="TAN Nimbus"/>
              <a:cs typeface="Times New Roman" panose="02020603050405020304" pitchFamily="18" charset="0"/>
              <a:sym typeface="TAN Nimbus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900" spc="1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900" spc="100" dirty="0" err="1" smtClean="0">
                <a:latin typeface="Times New Roman" pitchFamily="18" charset="0"/>
                <a:cs typeface="Times New Roman" pitchFamily="18" charset="0"/>
              </a:rPr>
              <a:t>Ён</a:t>
            </a:r>
            <a:r>
              <a:rPr lang="ru-RU" sz="2900" spc="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900" spc="100" dirty="0" err="1">
                <a:latin typeface="Times New Roman" pitchFamily="18" charset="0"/>
                <a:cs typeface="Times New Roman" pitchFamily="18" charset="0"/>
              </a:rPr>
              <a:t>марыў</a:t>
            </a:r>
            <a:r>
              <a:rPr lang="ru-RU" sz="2900" spc="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900" spc="100" dirty="0" err="1">
                <a:latin typeface="Times New Roman" pitchFamily="18" charset="0"/>
                <a:cs typeface="Times New Roman" pitchFamily="18" charset="0"/>
              </a:rPr>
              <a:t>стаць</a:t>
            </a:r>
            <a:r>
              <a:rPr lang="ru-RU" sz="2900" spc="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900" spc="100" dirty="0" smtClean="0">
                <a:latin typeface="Times New Roman" pitchFamily="18" charset="0"/>
                <a:cs typeface="Times New Roman" pitchFamily="18" charset="0"/>
              </a:rPr>
              <a:t>мастаком.</a:t>
            </a:r>
            <a:endParaRPr lang="ru-RU" sz="2900" spc="1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900" spc="1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900" spc="100" dirty="0" err="1">
                <a:latin typeface="Times New Roman" pitchFamily="18" charset="0"/>
                <a:cs typeface="Times New Roman" pitchFamily="18" charset="0"/>
              </a:rPr>
              <a:t>Пісьменнік</a:t>
            </a:r>
            <a:r>
              <a:rPr lang="ru-RU" sz="2900" spc="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900" spc="100" dirty="0" err="1">
                <a:latin typeface="Times New Roman" pitchFamily="18" charset="0"/>
                <a:cs typeface="Times New Roman" pitchFamily="18" charset="0"/>
              </a:rPr>
              <a:t>машынальна</a:t>
            </a:r>
            <a:r>
              <a:rPr lang="ru-RU" sz="2900" spc="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900" spc="100" dirty="0" err="1">
                <a:latin typeface="Times New Roman" pitchFamily="18" charset="0"/>
                <a:cs typeface="Times New Roman" pitchFamily="18" charset="0"/>
              </a:rPr>
              <a:t>маляваў</a:t>
            </a:r>
            <a:r>
              <a:rPr lang="ru-RU" sz="2900" spc="100" dirty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2900" spc="100" dirty="0" err="1">
                <a:latin typeface="Times New Roman" pitchFamily="18" charset="0"/>
                <a:cs typeface="Times New Roman" pitchFamily="18" charset="0"/>
              </a:rPr>
              <a:t>нататніках</a:t>
            </a:r>
            <a:r>
              <a:rPr lang="ru-RU" sz="2900" spc="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900" spc="100" dirty="0" err="1">
                <a:latin typeface="Times New Roman" pitchFamily="18" charset="0"/>
                <a:cs typeface="Times New Roman" pitchFamily="18" charset="0"/>
              </a:rPr>
              <a:t>накіды</a:t>
            </a:r>
            <a:r>
              <a:rPr lang="ru-RU" sz="2900" spc="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900" spc="100" dirty="0" err="1">
                <a:latin typeface="Times New Roman" pitchFamily="18" charset="0"/>
                <a:cs typeface="Times New Roman" pitchFamily="18" charset="0"/>
              </a:rPr>
              <a:t>падчас</a:t>
            </a:r>
            <a:r>
              <a:rPr lang="ru-RU" sz="2900" spc="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900" spc="100" dirty="0" err="1">
                <a:latin typeface="Times New Roman" pitchFamily="18" charset="0"/>
                <a:cs typeface="Times New Roman" pitchFamily="18" charset="0"/>
              </a:rPr>
              <a:t>размоў</a:t>
            </a:r>
            <a:r>
              <a:rPr lang="ru-RU" sz="2900" spc="100" dirty="0">
                <a:latin typeface="Times New Roman" pitchFamily="18" charset="0"/>
                <a:cs typeface="Times New Roman" pitchFamily="18" charset="0"/>
              </a:rPr>
              <a:t>. А </a:t>
            </a:r>
            <a:r>
              <a:rPr lang="ru-RU" sz="2900" spc="100" dirty="0" err="1">
                <a:latin typeface="Times New Roman" pitchFamily="18" charset="0"/>
                <a:cs typeface="Times New Roman" pitchFamily="18" charset="0"/>
              </a:rPr>
              <a:t>некаторыя</a:t>
            </a:r>
            <a:r>
              <a:rPr lang="ru-RU" sz="2900" spc="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900" spc="100" dirty="0" err="1">
                <a:latin typeface="Times New Roman" pitchFamily="18" charset="0"/>
                <a:cs typeface="Times New Roman" pitchFamily="18" charset="0"/>
              </a:rPr>
              <a:t>замалёўкі</a:t>
            </a:r>
            <a:r>
              <a:rPr lang="ru-RU" sz="2900" spc="1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900" spc="100" dirty="0" err="1">
                <a:latin typeface="Times New Roman" pitchFamily="18" charset="0"/>
                <a:cs typeface="Times New Roman" pitchFamily="18" charset="0"/>
              </a:rPr>
              <a:t>зробленыя</a:t>
            </a:r>
            <a:r>
              <a:rPr lang="ru-RU" sz="2900" spc="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900" spc="100" dirty="0" err="1">
                <a:latin typeface="Times New Roman" pitchFamily="18" charset="0"/>
                <a:cs typeface="Times New Roman" pitchFamily="18" charset="0"/>
              </a:rPr>
              <a:t>яшчэ</a:t>
            </a:r>
            <a:r>
              <a:rPr lang="ru-RU" sz="2900" spc="100" dirty="0">
                <a:latin typeface="Times New Roman" pitchFamily="18" charset="0"/>
                <a:cs typeface="Times New Roman" pitchFamily="18" charset="0"/>
              </a:rPr>
              <a:t> ў </a:t>
            </a:r>
            <a:r>
              <a:rPr lang="ru-RU" sz="2900" spc="100" dirty="0" err="1">
                <a:latin typeface="Times New Roman" pitchFamily="18" charset="0"/>
                <a:cs typeface="Times New Roman" pitchFamily="18" charset="0"/>
              </a:rPr>
              <a:t>вайну</a:t>
            </a:r>
            <a:r>
              <a:rPr lang="ru-RU" sz="2900" spc="1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900" spc="100" dirty="0" err="1">
                <a:latin typeface="Times New Roman" pitchFamily="18" charset="0"/>
                <a:cs typeface="Times New Roman" pitchFamily="18" charset="0"/>
              </a:rPr>
              <a:t>паслужылі</a:t>
            </a:r>
            <a:r>
              <a:rPr lang="ru-RU" sz="2900" spc="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900" spc="100" dirty="0" err="1">
                <a:latin typeface="Times New Roman" pitchFamily="18" charset="0"/>
                <a:cs typeface="Times New Roman" pitchFamily="18" charset="0"/>
              </a:rPr>
              <a:t>вокладкай</a:t>
            </a:r>
            <a:r>
              <a:rPr lang="ru-RU" sz="2900" spc="100" dirty="0">
                <a:latin typeface="Times New Roman" pitchFamily="18" charset="0"/>
                <a:cs typeface="Times New Roman" pitchFamily="18" charset="0"/>
              </a:rPr>
              <a:t> для </a:t>
            </a:r>
            <a:r>
              <a:rPr lang="ru-RU" sz="2900" spc="100" dirty="0" err="1">
                <a:latin typeface="Times New Roman" pitchFamily="18" charset="0"/>
                <a:cs typeface="Times New Roman" pitchFamily="18" charset="0"/>
              </a:rPr>
              <a:t>яго</a:t>
            </a:r>
            <a:r>
              <a:rPr lang="ru-RU" sz="2900" spc="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900" spc="100" dirty="0" err="1">
                <a:latin typeface="Times New Roman" pitchFamily="18" charset="0"/>
                <a:cs typeface="Times New Roman" pitchFamily="18" charset="0"/>
              </a:rPr>
              <a:t>кнігі</a:t>
            </a:r>
            <a:r>
              <a:rPr lang="ru-RU" sz="2900" spc="100" dirty="0">
                <a:latin typeface="Times New Roman" pitchFamily="18" charset="0"/>
                <a:cs typeface="Times New Roman" pitchFamily="18" charset="0"/>
              </a:rPr>
              <a:t> «Мёртвым не </a:t>
            </a:r>
            <a:r>
              <a:rPr lang="ru-RU" sz="2900" spc="100" dirty="0" err="1">
                <a:latin typeface="Times New Roman" pitchFamily="18" charset="0"/>
                <a:cs typeface="Times New Roman" pitchFamily="18" charset="0"/>
              </a:rPr>
              <a:t>баліць</a:t>
            </a:r>
            <a:r>
              <a:rPr lang="ru-RU" sz="2900" spc="100" dirty="0">
                <a:latin typeface="Times New Roman" pitchFamily="18" charset="0"/>
                <a:cs typeface="Times New Roman" pitchFamily="18" charset="0"/>
              </a:rPr>
              <a:t>», якая </a:t>
            </a:r>
            <a:r>
              <a:rPr lang="ru-RU" sz="2900" spc="100" dirty="0" err="1">
                <a:latin typeface="Times New Roman" pitchFamily="18" charset="0"/>
                <a:cs typeface="Times New Roman" pitchFamily="18" charset="0"/>
              </a:rPr>
              <a:t>пабачыла</a:t>
            </a:r>
            <a:r>
              <a:rPr lang="ru-RU" sz="2900" spc="100" dirty="0">
                <a:latin typeface="Times New Roman" pitchFamily="18" charset="0"/>
                <a:cs typeface="Times New Roman" pitchFamily="18" charset="0"/>
              </a:rPr>
              <a:t> свет у 60-х гадах. </a:t>
            </a:r>
            <a:r>
              <a:rPr lang="ru-RU" sz="2900" spc="100" dirty="0" err="1">
                <a:latin typeface="Times New Roman" pitchFamily="18" charset="0"/>
                <a:cs typeface="Times New Roman" pitchFamily="18" charset="0"/>
              </a:rPr>
              <a:t>Дарэчы</a:t>
            </a:r>
            <a:r>
              <a:rPr lang="ru-RU" sz="2900" spc="1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900" spc="100" dirty="0" err="1">
                <a:latin typeface="Times New Roman" pitchFamily="18" charset="0"/>
                <a:cs typeface="Times New Roman" pitchFamily="18" charset="0"/>
              </a:rPr>
              <a:t>гэтую</a:t>
            </a:r>
            <a:r>
              <a:rPr lang="ru-RU" sz="2900" spc="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900" spc="100" dirty="0" err="1">
                <a:latin typeface="Times New Roman" pitchFamily="18" charset="0"/>
                <a:cs typeface="Times New Roman" pitchFamily="18" charset="0"/>
              </a:rPr>
              <a:t>кнігу</a:t>
            </a:r>
            <a:r>
              <a:rPr lang="ru-RU" sz="2900" spc="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900" spc="100" dirty="0" err="1">
                <a:latin typeface="Times New Roman" pitchFamily="18" charset="0"/>
                <a:cs typeface="Times New Roman" pitchFamily="18" charset="0"/>
              </a:rPr>
              <a:t>пісьменнік</a:t>
            </a:r>
            <a:r>
              <a:rPr lang="ru-RU" sz="2900" spc="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900" spc="100" dirty="0" err="1">
                <a:latin typeface="Times New Roman" pitchFamily="18" charset="0"/>
                <a:cs typeface="Times New Roman" pitchFamily="18" charset="0"/>
              </a:rPr>
              <a:t>лічыў</a:t>
            </a:r>
            <a:r>
              <a:rPr lang="ru-RU" sz="2900" spc="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900" spc="100" dirty="0" err="1">
                <a:latin typeface="Times New Roman" pitchFamily="18" charset="0"/>
                <a:cs typeface="Times New Roman" pitchFamily="18" charset="0"/>
              </a:rPr>
              <a:t>галоўнай</a:t>
            </a:r>
            <a:r>
              <a:rPr lang="ru-RU" sz="2900" spc="100" dirty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2900" spc="100" dirty="0" err="1">
                <a:latin typeface="Times New Roman" pitchFamily="18" charset="0"/>
                <a:cs typeface="Times New Roman" pitchFamily="18" charset="0"/>
              </a:rPr>
              <a:t>сваёй</a:t>
            </a:r>
            <a:r>
              <a:rPr lang="ru-RU" sz="2900" spc="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900" spc="100" dirty="0" err="1">
                <a:latin typeface="Times New Roman" pitchFamily="18" charset="0"/>
                <a:cs typeface="Times New Roman" pitchFamily="18" charset="0"/>
              </a:rPr>
              <a:t>творчасці</a:t>
            </a:r>
            <a:r>
              <a:rPr lang="ru-RU" sz="2900" spc="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900" spc="1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900" spc="100" dirty="0" err="1">
                <a:latin typeface="Times New Roman" pitchFamily="18" charset="0"/>
                <a:cs typeface="Times New Roman" pitchFamily="18" charset="0"/>
              </a:rPr>
              <a:t>Падчас</a:t>
            </a:r>
            <a:r>
              <a:rPr lang="ru-RU" sz="2900" spc="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900" spc="100" dirty="0" err="1">
                <a:latin typeface="Times New Roman" pitchFamily="18" charset="0"/>
                <a:cs typeface="Times New Roman" pitchFamily="18" charset="0"/>
              </a:rPr>
              <a:t>вайны</a:t>
            </a:r>
            <a:r>
              <a:rPr lang="ru-RU" sz="2900" spc="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900" spc="100" dirty="0" err="1">
                <a:latin typeface="Times New Roman" pitchFamily="18" charset="0"/>
                <a:cs typeface="Times New Roman" pitchFamily="18" charset="0"/>
              </a:rPr>
              <a:t>пісьменніка</a:t>
            </a:r>
            <a:r>
              <a:rPr lang="ru-RU" sz="2900" spc="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900" spc="100" dirty="0" err="1">
                <a:latin typeface="Times New Roman" pitchFamily="18" charset="0"/>
                <a:cs typeface="Times New Roman" pitchFamily="18" charset="0"/>
              </a:rPr>
              <a:t>прынялі</a:t>
            </a:r>
            <a:r>
              <a:rPr lang="ru-RU" sz="2900" spc="100" dirty="0">
                <a:latin typeface="Times New Roman" pitchFamily="18" charset="0"/>
                <a:cs typeface="Times New Roman" pitchFamily="18" charset="0"/>
              </a:rPr>
              <a:t> за </a:t>
            </a:r>
            <a:r>
              <a:rPr lang="ru-RU" sz="2900" spc="100" dirty="0" err="1">
                <a:latin typeface="Times New Roman" pitchFamily="18" charset="0"/>
                <a:cs typeface="Times New Roman" pitchFamily="18" charset="0"/>
              </a:rPr>
              <a:t>фашыста</a:t>
            </a:r>
            <a:r>
              <a:rPr lang="ru-RU" sz="2900" spc="100" dirty="0"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2900" spc="100" dirty="0" err="1">
                <a:latin typeface="Times New Roman" pitchFamily="18" charset="0"/>
                <a:cs typeface="Times New Roman" pitchFamily="18" charset="0"/>
              </a:rPr>
              <a:t>ледзь</a:t>
            </a:r>
            <a:r>
              <a:rPr lang="ru-RU" sz="2900" spc="100" dirty="0"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2900" spc="100" dirty="0" err="1" smtClean="0">
                <a:latin typeface="Times New Roman" pitchFamily="18" charset="0"/>
                <a:cs typeface="Times New Roman" pitchFamily="18" charset="0"/>
              </a:rPr>
              <a:t>расстралялі</a:t>
            </a:r>
            <a:r>
              <a:rPr lang="ru-RU" sz="2900" spc="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900" spc="1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900" spc="100" dirty="0">
                <a:latin typeface="Times New Roman" pitchFamily="18" charset="0"/>
                <a:cs typeface="Times New Roman" pitchFamily="18" charset="0"/>
              </a:rPr>
              <a:t>     Большая </a:t>
            </a:r>
            <a:r>
              <a:rPr lang="ru-RU" sz="2900" spc="100" dirty="0" err="1">
                <a:latin typeface="Times New Roman" pitchFamily="18" charset="0"/>
                <a:cs typeface="Times New Roman" pitchFamily="18" charset="0"/>
              </a:rPr>
              <a:t>частка</a:t>
            </a:r>
            <a:r>
              <a:rPr lang="ru-RU" sz="2900" spc="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900" spc="100" dirty="0" err="1" smtClean="0">
                <a:latin typeface="Times New Roman" pitchFamily="18" charset="0"/>
                <a:cs typeface="Times New Roman" pitchFamily="18" charset="0"/>
              </a:rPr>
              <a:t>яго</a:t>
            </a:r>
            <a:r>
              <a:rPr lang="ru-RU" sz="2900" spc="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900" spc="100" dirty="0" err="1">
                <a:latin typeface="Times New Roman" pitchFamily="18" charset="0"/>
                <a:cs typeface="Times New Roman" pitchFamily="18" charset="0"/>
              </a:rPr>
              <a:t>твораў</a:t>
            </a:r>
            <a:r>
              <a:rPr lang="ru-RU" sz="2900" spc="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900" spc="100" dirty="0" err="1">
                <a:latin typeface="Times New Roman" pitchFamily="18" charset="0"/>
                <a:cs typeface="Times New Roman" pitchFamily="18" charset="0"/>
              </a:rPr>
              <a:t>перакладзена</a:t>
            </a:r>
            <a:r>
              <a:rPr lang="ru-RU" sz="2900" spc="100" dirty="0">
                <a:latin typeface="Times New Roman" pitchFamily="18" charset="0"/>
                <a:cs typeface="Times New Roman" pitchFamily="18" charset="0"/>
              </a:rPr>
              <a:t> з </a:t>
            </a:r>
            <a:r>
              <a:rPr lang="ru-RU" sz="2900" spc="100" dirty="0" err="1">
                <a:latin typeface="Times New Roman" pitchFamily="18" charset="0"/>
                <a:cs typeface="Times New Roman" pitchFamily="18" charset="0"/>
              </a:rPr>
              <a:t>беларускай</a:t>
            </a:r>
            <a:r>
              <a:rPr lang="ru-RU" sz="2900" spc="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900" spc="100" dirty="0" err="1">
                <a:latin typeface="Times New Roman" pitchFamily="18" charset="0"/>
                <a:cs typeface="Times New Roman" pitchFamily="18" charset="0"/>
              </a:rPr>
              <a:t>мовы</a:t>
            </a:r>
            <a:r>
              <a:rPr lang="ru-RU" sz="2900" spc="100" dirty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900" spc="100" dirty="0" err="1">
                <a:latin typeface="Times New Roman" pitchFamily="18" charset="0"/>
                <a:cs typeface="Times New Roman" pitchFamily="18" charset="0"/>
              </a:rPr>
              <a:t>рускую</a:t>
            </a:r>
            <a:r>
              <a:rPr lang="ru-RU" sz="2900" spc="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900" spc="100" dirty="0" err="1">
                <a:latin typeface="Times New Roman" pitchFamily="18" charset="0"/>
                <a:cs typeface="Times New Roman" pitchFamily="18" charset="0"/>
              </a:rPr>
              <a:t>асабіста</a:t>
            </a:r>
            <a:r>
              <a:rPr lang="ru-RU" sz="2900" spc="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900" spc="100" dirty="0" err="1" smtClean="0">
                <a:latin typeface="Times New Roman" pitchFamily="18" charset="0"/>
                <a:cs typeface="Times New Roman" pitchFamily="18" charset="0"/>
              </a:rPr>
              <a:t>аўтарам</a:t>
            </a:r>
            <a:r>
              <a:rPr lang="ru-RU" sz="2900" spc="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900" spc="1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be-BY" sz="2900" spc="100" dirty="0">
                <a:latin typeface="Times New Roman" pitchFamily="18" charset="0"/>
                <a:cs typeface="Times New Roman" pitchFamily="18" charset="0"/>
              </a:rPr>
              <a:t>     Прыведзены фотаздымак дапаможа ўявіць пісьменніка ў маладосці.</a:t>
            </a:r>
            <a:endParaRPr lang="ru-RU" sz="2900" spc="1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3" descr="G:\КУРАТОРСТВО\Конкурс кураторов\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15176" y="1353741"/>
            <a:ext cx="4876800" cy="32729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6242927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0637" y="24714"/>
            <a:ext cx="10066615" cy="5263978"/>
          </a:xfrm>
        </p:spPr>
        <p:txBody>
          <a:bodyPr>
            <a:normAutofit fontScale="55000" lnSpcReduction="20000"/>
          </a:bodyPr>
          <a:lstStyle/>
          <a:p>
            <a:pPr indent="452438" algn="just">
              <a:lnSpc>
                <a:spcPct val="120000"/>
              </a:lnSpc>
              <a:spcBef>
                <a:spcPts val="0"/>
              </a:spcBef>
            </a:pPr>
            <a:endParaRPr lang="ru-RU" sz="4900" b="1" spc="150" dirty="0" smtClean="0">
              <a:latin typeface="Times New Roman" pitchFamily="18" charset="0"/>
              <a:cs typeface="Times New Roman" pitchFamily="18" charset="0"/>
            </a:endParaRPr>
          </a:p>
          <a:p>
            <a:pPr indent="452438" algn="just">
              <a:lnSpc>
                <a:spcPct val="120000"/>
              </a:lnSpc>
              <a:spcBef>
                <a:spcPts val="0"/>
              </a:spcBef>
            </a:pPr>
            <a:endParaRPr lang="ru-RU" sz="4900" b="1" spc="150" dirty="0" smtClean="0">
              <a:latin typeface="Times New Roman" pitchFamily="18" charset="0"/>
              <a:cs typeface="Times New Roman" pitchFamily="18" charset="0"/>
            </a:endParaRPr>
          </a:p>
          <a:p>
            <a:pPr indent="452438" algn="just">
              <a:lnSpc>
                <a:spcPct val="120000"/>
              </a:lnSpc>
              <a:spcBef>
                <a:spcPts val="0"/>
              </a:spcBef>
            </a:pPr>
            <a:r>
              <a:rPr lang="ru-RU" sz="4200" b="1" spc="150" dirty="0" err="1" smtClean="0">
                <a:latin typeface="Times New Roman" pitchFamily="18" charset="0"/>
                <a:cs typeface="Times New Roman" pitchFamily="18" charset="0"/>
              </a:rPr>
              <a:t>Нарадзілася</a:t>
            </a:r>
            <a:r>
              <a:rPr lang="ru-RU" sz="4200" b="1" spc="15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200" b="1" spc="150" dirty="0">
                <a:latin typeface="Times New Roman" pitchFamily="18" charset="0"/>
                <a:cs typeface="Times New Roman" pitchFamily="18" charset="0"/>
              </a:rPr>
              <a:t>ў </a:t>
            </a:r>
            <a:r>
              <a:rPr lang="ru-RU" sz="4200" b="1" spc="150" dirty="0" err="1">
                <a:latin typeface="Times New Roman" pitchFamily="18" charset="0"/>
                <a:cs typeface="Times New Roman" pitchFamily="18" charset="0"/>
              </a:rPr>
              <a:t>сям’і</a:t>
            </a:r>
            <a:r>
              <a:rPr lang="ru-RU" sz="4200" b="1" spc="15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200" b="1" spc="150" dirty="0" err="1" smtClean="0">
                <a:latin typeface="Times New Roman" pitchFamily="18" charset="0"/>
                <a:cs typeface="Times New Roman" pitchFamily="18" charset="0"/>
              </a:rPr>
              <a:t>замежнага</a:t>
            </a:r>
            <a:r>
              <a:rPr lang="ru-RU" sz="4200" b="1" spc="15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200" b="1" spc="150" dirty="0" err="1">
                <a:latin typeface="Times New Roman" pitchFamily="18" charset="0"/>
                <a:cs typeface="Times New Roman" pitchFamily="18" charset="0"/>
              </a:rPr>
              <a:t>памешчыка</a:t>
            </a:r>
            <a:r>
              <a:rPr lang="ru-RU" sz="4200" b="1" spc="150" dirty="0"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4200" b="1" spc="150" dirty="0" err="1">
                <a:latin typeface="Times New Roman" pitchFamily="18" charset="0"/>
                <a:cs typeface="Times New Roman" pitchFamily="18" charset="0"/>
              </a:rPr>
              <a:t>адваката</a:t>
            </a:r>
            <a:r>
              <a:rPr lang="ru-RU" sz="4200" b="1" spc="15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200" b="1" spc="150" dirty="0" err="1">
                <a:latin typeface="Times New Roman" pitchFamily="18" charset="0"/>
                <a:cs typeface="Times New Roman" pitchFamily="18" charset="0"/>
              </a:rPr>
              <a:t>Паўлоўскага</a:t>
            </a:r>
            <a:r>
              <a:rPr lang="ru-RU" sz="4200" b="1" spc="15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4200" b="1" spc="150" dirty="0" err="1">
                <a:latin typeface="Times New Roman" pitchFamily="18" charset="0"/>
                <a:cs typeface="Times New Roman" pitchFamily="18" charset="0"/>
              </a:rPr>
              <a:t>Адукацыю</a:t>
            </a:r>
            <a:r>
              <a:rPr lang="ru-RU" sz="4200" b="1" spc="15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200" b="1" spc="150" dirty="0" err="1">
                <a:latin typeface="Times New Roman" pitchFamily="18" charset="0"/>
                <a:cs typeface="Times New Roman" pitchFamily="18" charset="0"/>
              </a:rPr>
              <a:t>атрымала</a:t>
            </a:r>
            <a:r>
              <a:rPr lang="ru-RU" sz="4200" b="1" spc="150" dirty="0">
                <a:latin typeface="Times New Roman" pitchFamily="18" charset="0"/>
                <a:cs typeface="Times New Roman" pitchFamily="18" charset="0"/>
              </a:rPr>
              <a:t> ў </a:t>
            </a:r>
            <a:r>
              <a:rPr lang="ru-RU" sz="4200" b="1" spc="150" dirty="0" err="1">
                <a:latin typeface="Times New Roman" pitchFamily="18" charset="0"/>
                <a:cs typeface="Times New Roman" pitchFamily="18" charset="0"/>
              </a:rPr>
              <a:t>Варшаўскім</a:t>
            </a:r>
            <a:r>
              <a:rPr lang="ru-RU" sz="4200" b="1" spc="15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200" b="1" spc="150" dirty="0" err="1">
                <a:latin typeface="Times New Roman" pitchFamily="18" charset="0"/>
                <a:cs typeface="Times New Roman" pitchFamily="18" charset="0"/>
              </a:rPr>
              <a:t>пансіёне</a:t>
            </a:r>
            <a:r>
              <a:rPr lang="ru-RU" sz="4200" b="1" spc="15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452438" algn="just">
              <a:lnSpc>
                <a:spcPct val="120000"/>
              </a:lnSpc>
              <a:spcBef>
                <a:spcPts val="0"/>
              </a:spcBef>
            </a:pPr>
            <a:r>
              <a:rPr lang="be-BY" sz="4200" spc="15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Яна </a:t>
            </a:r>
            <a:r>
              <a:rPr lang="be-BY" sz="4200" spc="150" dirty="0" smtClean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ўсё жыццё </a:t>
            </a:r>
            <a:r>
              <a:rPr lang="be-BY" sz="4200" spc="15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пражыла на Гродзеншчыне. Пісала </a:t>
            </a:r>
            <a:r>
              <a:rPr lang="be-BY" sz="4200" spc="15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заўсёды </a:t>
            </a:r>
            <a:r>
              <a:rPr lang="be-BY" sz="4200" spc="15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на польскай мове, але яе творы перакладзены на многія мовы свету. З пад яе пяра выйшлі </a:t>
            </a:r>
            <a:r>
              <a:rPr lang="ru-RU" sz="4200" b="1" dirty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200" b="1" i="1" dirty="0" err="1">
                <a:latin typeface="Times New Roman" pitchFamily="18" charset="0"/>
                <a:cs typeface="Times New Roman" pitchFamily="18" charset="0"/>
              </a:rPr>
              <a:t>Нізіны</a:t>
            </a:r>
            <a:r>
              <a:rPr lang="ru-RU" sz="4200" b="1" dirty="0"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en-US" sz="4200" b="1" dirty="0">
                <a:latin typeface="Times New Roman" pitchFamily="18" charset="0"/>
                <a:cs typeface="Times New Roman" pitchFamily="18" charset="0"/>
              </a:rPr>
              <a:t>, «</a:t>
            </a:r>
            <a:r>
              <a:rPr lang="ru-RU" sz="4200" b="1" i="1" dirty="0" err="1">
                <a:latin typeface="Times New Roman" pitchFamily="18" charset="0"/>
                <a:cs typeface="Times New Roman" pitchFamily="18" charset="0"/>
              </a:rPr>
              <a:t>Дзюрдзі</a:t>
            </a:r>
            <a:r>
              <a:rPr lang="ru-RU" sz="4200" b="1" dirty="0"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en-US" sz="4200" b="1" dirty="0">
                <a:latin typeface="Times New Roman" pitchFamily="18" charset="0"/>
                <a:cs typeface="Times New Roman" pitchFamily="18" charset="0"/>
              </a:rPr>
              <a:t>, «</a:t>
            </a:r>
            <a:r>
              <a:rPr lang="ru-RU" sz="4200" b="1" i="1" dirty="0">
                <a:latin typeface="Times New Roman" pitchFamily="18" charset="0"/>
                <a:cs typeface="Times New Roman" pitchFamily="18" charset="0"/>
              </a:rPr>
              <a:t>Хам</a:t>
            </a:r>
            <a:r>
              <a:rPr lang="ru-RU" sz="4200" b="1" dirty="0">
                <a:latin typeface="Times New Roman" pitchFamily="18" charset="0"/>
                <a:cs typeface="Times New Roman" pitchFamily="18" charset="0"/>
              </a:rPr>
              <a:t>», «Над </a:t>
            </a:r>
            <a:r>
              <a:rPr lang="ru-RU" sz="4200" b="1" dirty="0" err="1">
                <a:latin typeface="Times New Roman" pitchFamily="18" charset="0"/>
                <a:cs typeface="Times New Roman" pitchFamily="18" charset="0"/>
              </a:rPr>
              <a:t>Нёманам</a:t>
            </a:r>
            <a:r>
              <a:rPr lang="ru-RU" sz="4200" b="1" dirty="0">
                <a:latin typeface="Times New Roman" pitchFamily="18" charset="0"/>
                <a:cs typeface="Times New Roman" pitchFamily="18" charset="0"/>
              </a:rPr>
              <a:t>», «Марта»…..</a:t>
            </a:r>
            <a:endParaRPr lang="be-BY" sz="4200" b="1" spc="150" dirty="0">
              <a:latin typeface="Times New Roman" pitchFamily="18" charset="0"/>
              <a:ea typeface="TAN Nimbus"/>
              <a:cs typeface="Times New Roman" pitchFamily="18" charset="0"/>
              <a:sym typeface="TAN Nimbus"/>
            </a:endParaRPr>
          </a:p>
          <a:p>
            <a:pPr indent="539750" algn="just">
              <a:lnSpc>
                <a:spcPct val="120000"/>
              </a:lnSpc>
              <a:spcBef>
                <a:spcPts val="0"/>
              </a:spcBef>
            </a:pPr>
            <a:r>
              <a:rPr lang="ru-RU" sz="4200" spc="150" dirty="0">
                <a:latin typeface="Times New Roman" pitchFamily="18" charset="0"/>
                <a:cs typeface="Times New Roman" pitchFamily="18" charset="0"/>
              </a:rPr>
              <a:t>Шмат </a:t>
            </a:r>
            <a:r>
              <a:rPr lang="ru-RU" sz="4200" spc="150" dirty="0" err="1">
                <a:latin typeface="Times New Roman" pitchFamily="18" charset="0"/>
                <a:cs typeface="Times New Roman" pitchFamily="18" charset="0"/>
              </a:rPr>
              <a:t>падарожнічала</a:t>
            </a:r>
            <a:r>
              <a:rPr lang="ru-RU" sz="4200" spc="150" dirty="0">
                <a:latin typeface="Times New Roman" pitchFamily="18" charset="0"/>
                <a:cs typeface="Times New Roman" pitchFamily="18" charset="0"/>
              </a:rPr>
              <a:t> па </a:t>
            </a:r>
            <a:r>
              <a:rPr lang="ru-RU" sz="4200" spc="150" dirty="0" err="1">
                <a:latin typeface="Times New Roman" pitchFamily="18" charset="0"/>
                <a:cs typeface="Times New Roman" pitchFamily="18" charset="0"/>
              </a:rPr>
              <a:t>Беларусі</a:t>
            </a:r>
            <a:r>
              <a:rPr lang="ru-RU" sz="4200" spc="15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200" spc="150" dirty="0" err="1">
                <a:latin typeface="Times New Roman" pitchFamily="18" charset="0"/>
                <a:cs typeface="Times New Roman" pitchFamily="18" charset="0"/>
              </a:rPr>
              <a:t>сабрала</a:t>
            </a:r>
            <a:r>
              <a:rPr lang="ru-RU" sz="4200" spc="150" dirty="0">
                <a:latin typeface="Times New Roman" pitchFamily="18" charset="0"/>
                <a:cs typeface="Times New Roman" pitchFamily="18" charset="0"/>
              </a:rPr>
              <a:t> 228 </a:t>
            </a:r>
            <a:r>
              <a:rPr lang="ru-RU" sz="4200" spc="150" dirty="0" err="1">
                <a:latin typeface="Times New Roman" pitchFamily="18" charset="0"/>
                <a:cs typeface="Times New Roman" pitchFamily="18" charset="0"/>
              </a:rPr>
              <a:t>назваў</a:t>
            </a:r>
            <a:r>
              <a:rPr lang="ru-RU" sz="4200" spc="15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200" spc="150" dirty="0" err="1">
                <a:latin typeface="Times New Roman" pitchFamily="18" charset="0"/>
                <a:cs typeface="Times New Roman" pitchFamily="18" charset="0"/>
              </a:rPr>
              <a:t>раслін</a:t>
            </a:r>
            <a:r>
              <a:rPr lang="ru-RU" sz="4200" spc="15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4200" spc="150" dirty="0" err="1">
                <a:latin typeface="Times New Roman" pitchFamily="18" charset="0"/>
                <a:cs typeface="Times New Roman" pitchFamily="18" charset="0"/>
              </a:rPr>
              <a:t>Усім</a:t>
            </a:r>
            <a:r>
              <a:rPr lang="ru-RU" sz="4200" spc="15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200" spc="150" dirty="0" err="1">
                <a:latin typeface="Times New Roman" pitchFamily="18" charset="0"/>
                <a:cs typeface="Times New Roman" pitchFamily="18" charset="0"/>
              </a:rPr>
              <a:t>беларускім</a:t>
            </a:r>
            <a:r>
              <a:rPr lang="ru-RU" sz="4200" spc="15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200" spc="150" dirty="0" err="1">
                <a:latin typeface="Times New Roman" pitchFamily="18" charset="0"/>
                <a:cs typeface="Times New Roman" pitchFamily="18" charset="0"/>
              </a:rPr>
              <a:t>назвам</a:t>
            </a:r>
            <a:r>
              <a:rPr lang="ru-RU" sz="4200" spc="15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200" spc="150" dirty="0" err="1" smtClean="0">
                <a:latin typeface="Times New Roman" pitchFamily="18" charset="0"/>
                <a:cs typeface="Times New Roman" pitchFamily="18" charset="0"/>
              </a:rPr>
              <a:t>яна</a:t>
            </a:r>
            <a:r>
              <a:rPr lang="ru-RU" sz="4200" spc="15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200" spc="150" dirty="0">
                <a:latin typeface="Times New Roman" pitchFamily="18" charset="0"/>
                <a:cs typeface="Times New Roman" pitchFamily="18" charset="0"/>
              </a:rPr>
              <a:t>дала </a:t>
            </a:r>
            <a:r>
              <a:rPr lang="ru-RU" sz="4200" spc="150" dirty="0" err="1">
                <a:latin typeface="Times New Roman" pitchFamily="18" charset="0"/>
                <a:cs typeface="Times New Roman" pitchFamily="18" charset="0"/>
              </a:rPr>
              <a:t>лацінскія</a:t>
            </a:r>
            <a:r>
              <a:rPr lang="ru-RU" sz="4200" spc="15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200" spc="150" dirty="0" err="1">
                <a:latin typeface="Times New Roman" pitchFamily="18" charset="0"/>
                <a:cs typeface="Times New Roman" pitchFamily="18" charset="0"/>
              </a:rPr>
              <a:t>адпаведнікі</a:t>
            </a:r>
            <a:r>
              <a:rPr lang="ru-RU" sz="4200" spc="150" dirty="0">
                <a:latin typeface="Times New Roman" pitchFamily="18" charset="0"/>
                <a:cs typeface="Times New Roman" pitchFamily="18" charset="0"/>
              </a:rPr>
              <a:t>. Шмат </a:t>
            </a:r>
            <a:r>
              <a:rPr lang="ru-RU" sz="4200" spc="150" dirty="0" err="1">
                <a:latin typeface="Times New Roman" pitchFamily="18" charset="0"/>
                <a:cs typeface="Times New Roman" pitchFamily="18" charset="0"/>
              </a:rPr>
              <a:t>назваў</a:t>
            </a:r>
            <a:r>
              <a:rPr lang="ru-RU" sz="4200" spc="15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200" spc="150" dirty="0" err="1" smtClean="0">
                <a:latin typeface="Times New Roman" pitchFamily="18" charset="0"/>
                <a:cs typeface="Times New Roman" pitchFamily="18" charset="0"/>
              </a:rPr>
              <a:t>раслін</a:t>
            </a:r>
            <a:r>
              <a:rPr lang="ru-RU" sz="4200" spc="15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200" spc="150" dirty="0" err="1">
                <a:latin typeface="Times New Roman" pitchFamily="18" charset="0"/>
                <a:cs typeface="Times New Roman" pitchFamily="18" charset="0"/>
              </a:rPr>
              <a:t>пададзеных</a:t>
            </a:r>
            <a:r>
              <a:rPr lang="ru-RU" sz="4200" spc="15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200" spc="150" dirty="0" err="1">
                <a:latin typeface="Times New Roman" pitchFamily="18" charset="0"/>
                <a:cs typeface="Times New Roman" pitchFamily="18" charset="0"/>
              </a:rPr>
              <a:t>пісьменніцай</a:t>
            </a:r>
            <a:r>
              <a:rPr lang="ru-RU" sz="4200" spc="150" dirty="0">
                <a:latin typeface="Times New Roman" pitchFamily="18" charset="0"/>
                <a:cs typeface="Times New Roman" pitchFamily="18" charset="0"/>
              </a:rPr>
              <a:t>, не </a:t>
            </a:r>
            <a:r>
              <a:rPr lang="ru-RU" sz="4200" spc="150" dirty="0" err="1">
                <a:latin typeface="Times New Roman" pitchFamily="18" charset="0"/>
                <a:cs typeface="Times New Roman" pitchFamily="18" charset="0"/>
              </a:rPr>
              <a:t>фіксуюць</a:t>
            </a:r>
            <a:r>
              <a:rPr lang="ru-RU" sz="4200" spc="15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200" spc="150" dirty="0" err="1">
                <a:latin typeface="Times New Roman" pitchFamily="18" charset="0"/>
                <a:cs typeface="Times New Roman" pitchFamily="18" charset="0"/>
              </a:rPr>
              <a:t>іншыя</a:t>
            </a:r>
            <a:r>
              <a:rPr lang="ru-RU" sz="4200" spc="15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200" spc="150" dirty="0" err="1">
                <a:latin typeface="Times New Roman" pitchFamily="18" charset="0"/>
                <a:cs typeface="Times New Roman" pitchFamily="18" charset="0"/>
              </a:rPr>
              <a:t>беларускія</a:t>
            </a:r>
            <a:r>
              <a:rPr lang="ru-RU" sz="4200" spc="15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200" spc="150" dirty="0" err="1">
                <a:latin typeface="Times New Roman" pitchFamily="18" charset="0"/>
                <a:cs typeface="Times New Roman" pitchFamily="18" charset="0"/>
              </a:rPr>
              <a:t>слоўнікі</a:t>
            </a:r>
            <a:r>
              <a:rPr lang="ru-RU" sz="4200" spc="150" dirty="0">
                <a:latin typeface="Times New Roman" pitchFamily="18" charset="0"/>
                <a:cs typeface="Times New Roman" pitchFamily="18" charset="0"/>
              </a:rPr>
              <a:t>. </a:t>
            </a:r>
            <a:endParaRPr lang="be-BY" sz="4200" dirty="0">
              <a:latin typeface="Times New Roman" pitchFamily="18" charset="0"/>
              <a:ea typeface="TAN Nimbus"/>
              <a:cs typeface="Times New Roman" pitchFamily="18" charset="0"/>
              <a:sym typeface="TAN Nimbus"/>
            </a:endParaRPr>
          </a:p>
          <a:p>
            <a:endParaRPr lang="ru-RU" dirty="0"/>
          </a:p>
        </p:txBody>
      </p:sp>
      <p:pic>
        <p:nvPicPr>
          <p:cNvPr id="4" name="Picture 5" descr="G:\КУРАТОРСТВО\Конкурс кураторов\2.4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617265" y="1167624"/>
            <a:ext cx="1400175" cy="365122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Freeform 5"/>
          <p:cNvSpPr/>
          <p:nvPr/>
        </p:nvSpPr>
        <p:spPr>
          <a:xfrm>
            <a:off x="0" y="4624198"/>
            <a:ext cx="3486150" cy="1962150"/>
          </a:xfrm>
          <a:custGeom>
            <a:avLst/>
            <a:gdLst/>
            <a:ahLst/>
            <a:cxnLst/>
            <a:rect l="l" t="t" r="r" b="b"/>
            <a:pathLst>
              <a:path w="6863926" h="4358593">
                <a:moveTo>
                  <a:pt x="0" y="0"/>
                </a:moveTo>
                <a:lnTo>
                  <a:pt x="6863925" y="0"/>
                </a:lnTo>
                <a:lnTo>
                  <a:pt x="6863925" y="4358593"/>
                </a:lnTo>
                <a:lnTo>
                  <a:pt x="0" y="435859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pic>
        <p:nvPicPr>
          <p:cNvPr id="6" name="Picture 2" descr="G:\КУРАТОРСТВО\Конкурс кураторов\2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408280" y="4717705"/>
            <a:ext cx="2736618" cy="177513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7" name="Picture 4" descr="G:\КУРАТОРСТВО\Конкурс кураторов\2.3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776531" y="4241335"/>
            <a:ext cx="3363868" cy="25054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Загнутый угол 7"/>
          <p:cNvSpPr/>
          <p:nvPr/>
        </p:nvSpPr>
        <p:spPr>
          <a:xfrm>
            <a:off x="630967" y="111211"/>
            <a:ext cx="1112108" cy="642552"/>
          </a:xfrm>
          <a:prstGeom prst="foldedCorner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№2</a:t>
            </a:r>
          </a:p>
        </p:txBody>
      </p:sp>
    </p:spTree>
    <p:extLst>
      <p:ext uri="{BB962C8B-B14F-4D97-AF65-F5344CB8AC3E}">
        <p14:creationId xmlns:p14="http://schemas.microsoft.com/office/powerpoint/2010/main" val="4692780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8282" y="1484794"/>
            <a:ext cx="7302843" cy="5373206"/>
          </a:xfrm>
        </p:spPr>
        <p:txBody>
          <a:bodyPr>
            <a:noAutofit/>
          </a:bodyPr>
          <a:lstStyle/>
          <a:p>
            <a:pPr marL="0" indent="0" algn="just">
              <a:lnSpc>
                <a:spcPts val="3206"/>
              </a:lnSpc>
              <a:spcBef>
                <a:spcPct val="0"/>
              </a:spcBef>
              <a:buNone/>
            </a:pPr>
            <a:endParaRPr lang="be-BY" sz="2400" dirty="0">
              <a:latin typeface="Times New Roman" pitchFamily="18" charset="0"/>
              <a:ea typeface="TAN Nimbus"/>
              <a:cs typeface="Times New Roman" pitchFamily="18" charset="0"/>
              <a:sym typeface="TAN Nimbus"/>
            </a:endParaRPr>
          </a:p>
          <a:p>
            <a:pPr marL="0" indent="0" algn="just">
              <a:lnSpc>
                <a:spcPts val="3206"/>
              </a:lnSpc>
              <a:spcBef>
                <a:spcPct val="0"/>
              </a:spcBef>
              <a:buNone/>
            </a:pPr>
            <a:r>
              <a:rPr lang="en-US" sz="24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Пабудавала</a:t>
            </a:r>
            <a:r>
              <a:rPr lang="en-US" sz="24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4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дзве</a:t>
            </a:r>
            <a:r>
              <a:rPr lang="en-US" sz="24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4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царквы</a:t>
            </a:r>
            <a:r>
              <a:rPr lang="en-US" sz="24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4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паблізу</a:t>
            </a:r>
            <a:r>
              <a:rPr lang="en-US" sz="24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4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Полацка</a:t>
            </a:r>
            <a:r>
              <a:rPr lang="en-US" sz="24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, </a:t>
            </a:r>
            <a:r>
              <a:rPr lang="en-US" sz="24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пазней</a:t>
            </a:r>
            <a:r>
              <a:rPr lang="en-US" sz="24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4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заснавала</a:t>
            </a:r>
            <a:r>
              <a:rPr lang="en-US" sz="24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4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каля</a:t>
            </a:r>
            <a:r>
              <a:rPr lang="en-US" sz="24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4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іх</a:t>
            </a:r>
            <a:r>
              <a:rPr lang="en-US" sz="24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4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жаночы</a:t>
            </a:r>
            <a:r>
              <a:rPr lang="en-US" sz="24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і </a:t>
            </a:r>
            <a:r>
              <a:rPr lang="en-US" sz="24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мужчынскі</a:t>
            </a:r>
            <a:r>
              <a:rPr lang="en-US" sz="24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4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манастыры</a:t>
            </a:r>
            <a:r>
              <a:rPr lang="en-US" sz="24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. </a:t>
            </a:r>
          </a:p>
          <a:p>
            <a:pPr marL="0" indent="0" algn="just">
              <a:lnSpc>
                <a:spcPts val="3206"/>
              </a:lnSpc>
              <a:spcBef>
                <a:spcPct val="0"/>
              </a:spcBef>
              <a:buNone/>
            </a:pPr>
            <a:r>
              <a:rPr lang="en-US" sz="24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На</a:t>
            </a:r>
            <a:r>
              <a:rPr lang="en-US" sz="24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4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заказ</a:t>
            </a:r>
            <a:r>
              <a:rPr lang="en-US" sz="24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4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створаны</a:t>
            </a:r>
            <a:r>
              <a:rPr lang="en-US" sz="24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4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напрастольны</a:t>
            </a:r>
            <a:r>
              <a:rPr lang="en-US" sz="24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4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крыж</a:t>
            </a:r>
            <a:r>
              <a:rPr lang="en-US" sz="24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, </a:t>
            </a:r>
            <a:r>
              <a:rPr lang="en-US" sz="24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ахвяраваны</a:t>
            </a:r>
            <a:r>
              <a:rPr lang="en-US" sz="24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4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ёю</a:t>
            </a:r>
            <a:r>
              <a:rPr lang="en-US" sz="24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4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свайму</a:t>
            </a:r>
            <a:r>
              <a:rPr lang="en-US" sz="24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4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жаночаму</a:t>
            </a:r>
            <a:r>
              <a:rPr lang="en-US" sz="24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4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манастыру</a:t>
            </a:r>
            <a:r>
              <a:rPr lang="en-US" sz="24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. </a:t>
            </a:r>
          </a:p>
          <a:p>
            <a:pPr marL="0" indent="0" algn="just">
              <a:lnSpc>
                <a:spcPts val="3206"/>
              </a:lnSpc>
              <a:spcBef>
                <a:spcPct val="0"/>
              </a:spcBef>
              <a:buNone/>
            </a:pPr>
            <a:r>
              <a:rPr lang="en-US" sz="24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Мужчынскаму</a:t>
            </a:r>
            <a:r>
              <a:rPr lang="en-US" sz="24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4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манастыру</a:t>
            </a:r>
            <a:r>
              <a:rPr lang="en-US" sz="24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4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ахвяравала</a:t>
            </a:r>
            <a:endParaRPr lang="be-BY" sz="2400" dirty="0">
              <a:latin typeface="Times New Roman" pitchFamily="18" charset="0"/>
              <a:ea typeface="TAN Nimbus"/>
              <a:cs typeface="Times New Roman" pitchFamily="18" charset="0"/>
              <a:sym typeface="TAN Nimbus"/>
            </a:endParaRPr>
          </a:p>
          <a:p>
            <a:pPr marL="0" indent="0" algn="just">
              <a:lnSpc>
                <a:spcPts val="3206"/>
              </a:lnSpc>
              <a:spcBef>
                <a:spcPct val="0"/>
              </a:spcBef>
              <a:buNone/>
            </a:pPr>
            <a:r>
              <a:rPr lang="en-US" sz="24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4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абраз</a:t>
            </a:r>
            <a:r>
              <a:rPr lang="en-US" sz="24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«</a:t>
            </a:r>
            <a:r>
              <a:rPr lang="en-US" sz="24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Маці</a:t>
            </a:r>
            <a:r>
              <a:rPr lang="en-US" sz="24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4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Божая</a:t>
            </a:r>
            <a:r>
              <a:rPr lang="en-US" sz="24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4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Адзігітрыя</a:t>
            </a:r>
            <a:r>
              <a:rPr lang="en-US" sz="24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4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Эфеская</a:t>
            </a:r>
            <a:r>
              <a:rPr lang="en-US" sz="24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». </a:t>
            </a:r>
          </a:p>
          <a:p>
            <a:pPr marL="0" indent="0" algn="just">
              <a:lnSpc>
                <a:spcPts val="3206"/>
              </a:lnSpc>
              <a:spcBef>
                <a:spcPct val="0"/>
              </a:spcBef>
              <a:buNone/>
            </a:pPr>
            <a:r>
              <a:rPr lang="en-US" sz="24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У 1167 </a:t>
            </a:r>
            <a:r>
              <a:rPr lang="en-US" sz="24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годзе</a:t>
            </a:r>
            <a:r>
              <a:rPr lang="en-US" sz="24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4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паломнічала</a:t>
            </a:r>
            <a:r>
              <a:rPr lang="en-US" sz="24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4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па</a:t>
            </a:r>
            <a:r>
              <a:rPr lang="en-US" sz="24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4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святых</a:t>
            </a:r>
            <a:r>
              <a:rPr lang="en-US" sz="24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endParaRPr lang="ru-RU" sz="2400" dirty="0" smtClean="0">
              <a:latin typeface="Times New Roman" pitchFamily="18" charset="0"/>
              <a:ea typeface="TAN Nimbus"/>
              <a:cs typeface="Times New Roman" pitchFamily="18" charset="0"/>
              <a:sym typeface="TAN Nimbus"/>
            </a:endParaRPr>
          </a:p>
          <a:p>
            <a:pPr marL="0" indent="0" algn="just">
              <a:lnSpc>
                <a:spcPts val="3206"/>
              </a:lnSpc>
              <a:spcBef>
                <a:spcPct val="0"/>
              </a:spcBef>
              <a:buNone/>
            </a:pPr>
            <a:r>
              <a:rPr lang="en-US" sz="2400" dirty="0" err="1" smtClean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мясцінах</a:t>
            </a:r>
            <a:r>
              <a:rPr lang="en-US" sz="24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, </a:t>
            </a:r>
            <a:r>
              <a:rPr lang="en-US" sz="24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памерла</a:t>
            </a:r>
            <a:r>
              <a:rPr lang="en-US" sz="24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і </a:t>
            </a:r>
            <a:r>
              <a:rPr lang="en-US" sz="24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пахавана</a:t>
            </a:r>
            <a:r>
              <a:rPr lang="en-US" sz="24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endParaRPr lang="ru-RU" sz="2400" dirty="0" smtClean="0">
              <a:latin typeface="Times New Roman" pitchFamily="18" charset="0"/>
              <a:ea typeface="TAN Nimbus"/>
              <a:cs typeface="Times New Roman" pitchFamily="18" charset="0"/>
              <a:sym typeface="TAN Nimbus"/>
            </a:endParaRPr>
          </a:p>
          <a:p>
            <a:pPr marL="0" indent="0" algn="just">
              <a:lnSpc>
                <a:spcPts val="3206"/>
              </a:lnSpc>
              <a:spcBef>
                <a:spcPct val="0"/>
              </a:spcBef>
              <a:buNone/>
            </a:pPr>
            <a:r>
              <a:rPr lang="en-US" sz="2400" dirty="0" smtClean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ў </a:t>
            </a:r>
            <a:r>
              <a:rPr lang="en-US" sz="24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манастыры</a:t>
            </a:r>
            <a:r>
              <a:rPr lang="en-US" sz="24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4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Св</a:t>
            </a:r>
            <a:r>
              <a:rPr lang="en-US" sz="24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. </a:t>
            </a:r>
            <a:r>
              <a:rPr lang="en-US" sz="24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Феадосія</a:t>
            </a:r>
            <a:r>
              <a:rPr lang="en-US" sz="24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ў </a:t>
            </a:r>
            <a:r>
              <a:rPr lang="en-US" sz="24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Іерусаліме</a:t>
            </a:r>
            <a:endParaRPr lang="en-US" sz="2400" dirty="0">
              <a:latin typeface="Times New Roman" pitchFamily="18" charset="0"/>
              <a:ea typeface="TAN Nimbus"/>
              <a:cs typeface="Times New Roman" pitchFamily="18" charset="0"/>
              <a:sym typeface="TAN Nimbus"/>
            </a:endParaRPr>
          </a:p>
          <a:p>
            <a:pPr marL="0" indent="0">
              <a:buNone/>
            </a:pPr>
            <a:endParaRPr lang="ru-RU" sz="24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461" b="7157"/>
          <a:stretch/>
        </p:blipFill>
        <p:spPr bwMode="auto">
          <a:xfrm>
            <a:off x="6310641" y="3225112"/>
            <a:ext cx="5700126" cy="3496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нутый угол 4"/>
          <p:cNvSpPr/>
          <p:nvPr/>
        </p:nvSpPr>
        <p:spPr>
          <a:xfrm>
            <a:off x="148282" y="86497"/>
            <a:ext cx="1112108" cy="642552"/>
          </a:xfrm>
          <a:prstGeom prst="foldedCorner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№3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260390" y="931047"/>
            <a:ext cx="961767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Яе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свецкае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імя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Прадсла́ва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. Дачка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князя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Святаслава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Ўсяслававіча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28469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alphaModFix amt="77000"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5503" y="926757"/>
            <a:ext cx="7565457" cy="5820553"/>
          </a:xfrm>
        </p:spPr>
        <p:txBody>
          <a:bodyPr>
            <a:normAutofit/>
          </a:bodyPr>
          <a:lstStyle/>
          <a:p>
            <a:pPr marL="0" indent="0" algn="just">
              <a:lnSpc>
                <a:spcPts val="2000"/>
              </a:lnSpc>
              <a:spcBef>
                <a:spcPct val="0"/>
              </a:spcBef>
              <a:buNone/>
            </a:pPr>
            <a:r>
              <a:rPr lang="be-BY" sz="2300" b="1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Знакаміты твор беларускага Песняра, праца над якім вялася, калі пісьменнік знаходзіўся за кратамі. Гэты твор – яго «аўтабіяграфія». Ў ім апісваецца жыцце простага беларуса ў той час, а ўсе героі – прататыпы родных пьсьменніка.</a:t>
            </a:r>
          </a:p>
          <a:p>
            <a:pPr marL="0" indent="0" algn="just">
              <a:lnSpc>
                <a:spcPts val="2000"/>
              </a:lnSpc>
              <a:spcBef>
                <a:spcPct val="0"/>
              </a:spcBef>
              <a:buNone/>
            </a:pPr>
            <a:endParaRPr lang="be-BY" dirty="0">
              <a:latin typeface="Times New Roman" panose="02020603050405020304" pitchFamily="18" charset="0"/>
              <a:ea typeface="TAN Nimbus"/>
              <a:cs typeface="Times New Roman" panose="02020603050405020304" pitchFamily="18" charset="0"/>
              <a:sym typeface="TAN Nimbus"/>
            </a:endParaRPr>
          </a:p>
          <a:p>
            <a:pPr marL="0" indent="0" algn="ctr">
              <a:lnSpc>
                <a:spcPts val="2000"/>
              </a:lnSpc>
              <a:spcBef>
                <a:spcPct val="0"/>
              </a:spcBef>
              <a:buNone/>
            </a:pPr>
            <a:r>
              <a:rPr lang="be-BY" sz="2400" b="1" u="sng" dirty="0" smtClean="0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Каму нележаць гэтыя радк</a:t>
            </a:r>
            <a:r>
              <a:rPr lang="en-US" sz="2400" b="1" u="sng" dirty="0" smtClean="0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i</a:t>
            </a:r>
            <a:r>
              <a:rPr lang="ru-RU" sz="2400" b="1" u="sng" dirty="0" smtClean="0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?</a:t>
            </a:r>
          </a:p>
          <a:p>
            <a:pPr marL="0" indent="0" algn="ctr">
              <a:lnSpc>
                <a:spcPts val="2000"/>
              </a:lnSpc>
              <a:spcBef>
                <a:spcPct val="0"/>
              </a:spcBef>
              <a:buNone/>
            </a:pPr>
            <a:endParaRPr lang="be-BY" sz="2400" b="1" u="sng" dirty="0">
              <a:latin typeface="Times New Roman" panose="02020603050405020304" pitchFamily="18" charset="0"/>
              <a:ea typeface="TAN Nimbus"/>
              <a:cs typeface="Times New Roman" panose="02020603050405020304" pitchFamily="18" charset="0"/>
              <a:sym typeface="TAN Nimbus"/>
            </a:endParaRPr>
          </a:p>
          <a:p>
            <a:pPr marL="0" indent="0" algn="just">
              <a:lnSpc>
                <a:spcPts val="2000"/>
              </a:lnSpc>
              <a:spcBef>
                <a:spcPct val="0"/>
              </a:spcBef>
              <a:buNone/>
            </a:pPr>
            <a:r>
              <a:rPr lang="be-BY" sz="2000" dirty="0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… </a:t>
            </a:r>
            <a:r>
              <a:rPr lang="en-US" sz="2000" dirty="0" err="1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Усё</a:t>
            </a:r>
            <a:r>
              <a:rPr lang="en-US" sz="2000" dirty="0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 ж </a:t>
            </a:r>
            <a:r>
              <a:rPr lang="en-US" sz="2000" dirty="0" err="1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дамок</a:t>
            </a:r>
            <a:r>
              <a:rPr lang="en-US" sz="2000" dirty="0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свой</a:t>
            </a:r>
            <a:r>
              <a:rPr lang="en-US" sz="2000" dirty="0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моцна</a:t>
            </a:r>
            <a:r>
              <a:rPr lang="en-US" sz="2000" dirty="0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цягне</a:t>
            </a:r>
            <a:r>
              <a:rPr lang="en-US" sz="2000" dirty="0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, і </a:t>
            </a:r>
            <a:r>
              <a:rPr lang="en-US" sz="2000" dirty="0" err="1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кожны</a:t>
            </a:r>
            <a:r>
              <a:rPr lang="en-US" sz="2000" dirty="0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 к </a:t>
            </a:r>
            <a:r>
              <a:rPr lang="en-US" sz="2000" dirty="0" err="1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матцы</a:t>
            </a:r>
            <a:r>
              <a:rPr lang="en-US" sz="2000" dirty="0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сваёй</a:t>
            </a:r>
            <a:r>
              <a:rPr lang="en-US" sz="2000" dirty="0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прагне</a:t>
            </a:r>
            <a:r>
              <a:rPr lang="be-BY" sz="2000" dirty="0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 </a:t>
            </a:r>
            <a:r>
              <a:rPr lang="en-US" sz="2000" dirty="0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...</a:t>
            </a:r>
            <a:endParaRPr lang="be-BY" sz="2000" dirty="0">
              <a:latin typeface="Times New Roman" panose="02020603050405020304" pitchFamily="18" charset="0"/>
              <a:ea typeface="TAN Nimbus"/>
              <a:cs typeface="Times New Roman" panose="02020603050405020304" pitchFamily="18" charset="0"/>
              <a:sym typeface="TAN Nimbus"/>
            </a:endParaRPr>
          </a:p>
          <a:p>
            <a:pPr marL="0" indent="0" algn="just">
              <a:lnSpc>
                <a:spcPts val="2000"/>
              </a:lnSpc>
              <a:spcBef>
                <a:spcPct val="0"/>
              </a:spcBef>
              <a:buNone/>
            </a:pPr>
            <a:endParaRPr lang="en-US" sz="2000" dirty="0">
              <a:latin typeface="Times New Roman" panose="02020603050405020304" pitchFamily="18" charset="0"/>
              <a:ea typeface="TAN Nimbus"/>
              <a:cs typeface="Times New Roman" panose="02020603050405020304" pitchFamily="18" charset="0"/>
              <a:sym typeface="TAN Nimbus"/>
            </a:endParaRPr>
          </a:p>
          <a:p>
            <a:pPr marL="0" indent="0" algn="just">
              <a:lnSpc>
                <a:spcPts val="2000"/>
              </a:lnSpc>
              <a:spcBef>
                <a:spcPct val="0"/>
              </a:spcBef>
              <a:buNone/>
            </a:pPr>
            <a:r>
              <a:rPr lang="be-BY" sz="2000" dirty="0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… </a:t>
            </a:r>
            <a:r>
              <a:rPr lang="en-US" sz="2000" dirty="0" err="1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Яе</a:t>
            </a:r>
            <a:r>
              <a:rPr lang="en-US" sz="2000" dirty="0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жаночая</a:t>
            </a:r>
            <a:r>
              <a:rPr lang="en-US" sz="2000" dirty="0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работа</a:t>
            </a:r>
            <a:r>
              <a:rPr lang="en-US" sz="2000" dirty="0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 і </a:t>
            </a:r>
            <a:r>
              <a:rPr lang="en-US" sz="2000" dirty="0" err="1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гэта</a:t>
            </a:r>
            <a:r>
              <a:rPr lang="en-US" sz="2000" dirty="0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вечная</a:t>
            </a:r>
            <a:r>
              <a:rPr lang="en-US" sz="2000" dirty="0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турбота</a:t>
            </a:r>
            <a:r>
              <a:rPr lang="en-US" sz="2000" dirty="0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... </a:t>
            </a:r>
            <a:r>
              <a:rPr lang="en-US" sz="2000" dirty="0" err="1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сказаць</a:t>
            </a:r>
            <a:r>
              <a:rPr lang="en-US" sz="2000" dirty="0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не</a:t>
            </a:r>
            <a:r>
              <a:rPr lang="en-US" sz="2000" dirty="0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зводзіцца</a:t>
            </a:r>
            <a:r>
              <a:rPr lang="en-US" sz="2000" dirty="0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ніколі</a:t>
            </a:r>
            <a:r>
              <a:rPr lang="en-US" sz="2000" dirty="0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. </a:t>
            </a:r>
            <a:r>
              <a:rPr lang="en-US" sz="2000" dirty="0" err="1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Адно</a:t>
            </a:r>
            <a:r>
              <a:rPr lang="en-US" sz="2000" dirty="0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прыпыніш</a:t>
            </a:r>
            <a:r>
              <a:rPr lang="en-US" sz="2000" dirty="0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 — </a:t>
            </a:r>
            <a:r>
              <a:rPr lang="en-US" sz="2000" dirty="0" err="1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там</a:t>
            </a:r>
            <a:r>
              <a:rPr lang="en-US" sz="2000" dirty="0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другое</a:t>
            </a:r>
            <a:r>
              <a:rPr lang="en-US" sz="2000" dirty="0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, </a:t>
            </a:r>
            <a:r>
              <a:rPr lang="be-BY" sz="2000" dirty="0" err="1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г</a:t>
            </a:r>
            <a:r>
              <a:rPr lang="en-US" sz="2000" dirty="0" err="1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лядзіш</a:t>
            </a:r>
            <a:r>
              <a:rPr lang="en-US" sz="2000" dirty="0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як</a:t>
            </a:r>
            <a:r>
              <a:rPr lang="en-US" sz="2000" dirty="0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бачыш</a:t>
            </a:r>
            <a:r>
              <a:rPr lang="en-US" sz="2000" dirty="0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набяжыць</a:t>
            </a:r>
            <a:r>
              <a:rPr lang="en-US" sz="2000" dirty="0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, і </a:t>
            </a:r>
            <a:r>
              <a:rPr lang="en-US" sz="2000" dirty="0" err="1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ручак</a:t>
            </a:r>
            <a:r>
              <a:rPr lang="en-US" sz="2000" dirty="0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некалі</a:t>
            </a:r>
            <a:r>
              <a:rPr lang="en-US" sz="2000" dirty="0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злажыць</a:t>
            </a:r>
            <a:r>
              <a:rPr lang="en-US" sz="2000" dirty="0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 — </a:t>
            </a:r>
            <a:r>
              <a:rPr lang="be-BY" sz="2000" dirty="0" err="1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ж</a:t>
            </a:r>
            <a:r>
              <a:rPr lang="en-US" sz="2000" dirty="0" err="1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ыццё</a:t>
            </a:r>
            <a:r>
              <a:rPr lang="en-US" sz="2000" dirty="0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жаночае</a:t>
            </a:r>
            <a:r>
              <a:rPr lang="en-US" sz="2000" dirty="0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такое</a:t>
            </a:r>
            <a:r>
              <a:rPr lang="en-US" sz="2000" dirty="0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!</a:t>
            </a:r>
            <a:r>
              <a:rPr lang="be-BY" sz="2000" dirty="0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 …</a:t>
            </a:r>
          </a:p>
          <a:p>
            <a:pPr marL="0" indent="0" algn="just">
              <a:lnSpc>
                <a:spcPts val="2000"/>
              </a:lnSpc>
              <a:spcBef>
                <a:spcPct val="0"/>
              </a:spcBef>
              <a:buNone/>
            </a:pPr>
            <a:endParaRPr lang="en-US" sz="2000" dirty="0">
              <a:latin typeface="Times New Roman" panose="02020603050405020304" pitchFamily="18" charset="0"/>
              <a:ea typeface="TAN Nimbus"/>
              <a:cs typeface="Times New Roman" panose="02020603050405020304" pitchFamily="18" charset="0"/>
              <a:sym typeface="TAN Nimbus"/>
            </a:endParaRPr>
          </a:p>
          <a:p>
            <a:pPr marL="0" indent="0" algn="just">
              <a:lnSpc>
                <a:spcPts val="2000"/>
              </a:lnSpc>
              <a:spcBef>
                <a:spcPct val="0"/>
              </a:spcBef>
              <a:buNone/>
            </a:pPr>
            <a:r>
              <a:rPr lang="en-US" sz="2000" dirty="0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  </a:t>
            </a:r>
            <a:r>
              <a:rPr lang="be-BY" sz="2000" dirty="0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… </a:t>
            </a:r>
            <a:r>
              <a:rPr lang="en-US" sz="2000" dirty="0" err="1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Яшчэ</a:t>
            </a:r>
            <a:r>
              <a:rPr lang="en-US" sz="2000" dirty="0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не</a:t>
            </a:r>
            <a:r>
              <a:rPr lang="en-US" sz="2000" dirty="0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дальш</a:t>
            </a:r>
            <a:r>
              <a:rPr lang="en-US" sz="2000" dirty="0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як</a:t>
            </a:r>
            <a:r>
              <a:rPr lang="en-US" sz="2000" dirty="0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пазаўчора</a:t>
            </a:r>
            <a:r>
              <a:rPr lang="en-US" sz="2000" dirty="0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 </a:t>
            </a:r>
            <a:r>
              <a:rPr lang="be-BY" sz="2000" dirty="0" err="1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с</a:t>
            </a:r>
            <a:r>
              <a:rPr lang="en-US" sz="2000" dirty="0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а </a:t>
            </a:r>
            <a:r>
              <a:rPr lang="en-US" sz="2000" dirty="0" err="1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мною</a:t>
            </a:r>
            <a:r>
              <a:rPr lang="en-US" sz="2000" dirty="0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гутарыў</a:t>
            </a:r>
            <a:r>
              <a:rPr lang="en-US" sz="2000" dirty="0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смяяўся</a:t>
            </a:r>
            <a:r>
              <a:rPr lang="en-US" sz="2000" dirty="0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 І </a:t>
            </a:r>
            <a:r>
              <a:rPr lang="en-US" sz="2000" dirty="0" err="1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аба</a:t>
            </a:r>
            <a:r>
              <a:rPr lang="en-US" sz="2000" dirty="0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ўсім</a:t>
            </a:r>
            <a:r>
              <a:rPr lang="en-US" sz="2000" dirty="0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мяне</a:t>
            </a:r>
            <a:r>
              <a:rPr lang="en-US" sz="2000" dirty="0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пытаўся</a:t>
            </a:r>
            <a:r>
              <a:rPr lang="en-US" sz="2000" dirty="0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, — </a:t>
            </a:r>
            <a:r>
              <a:rPr lang="en-US" sz="2000" dirty="0" err="1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Міхал</a:t>
            </a:r>
            <a:r>
              <a:rPr lang="en-US" sz="2000" dirty="0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гаворыць</a:t>
            </a:r>
            <a:r>
              <a:rPr lang="en-US" sz="2000" dirty="0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 і </a:t>
            </a:r>
            <a:r>
              <a:rPr lang="en-US" sz="2000" dirty="0" err="1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ўздыхае</a:t>
            </a:r>
            <a:r>
              <a:rPr lang="en-US" sz="2000" dirty="0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. — </a:t>
            </a:r>
            <a:r>
              <a:rPr lang="en-US" sz="2000" dirty="0" err="1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Ох</a:t>
            </a:r>
            <a:r>
              <a:rPr lang="en-US" sz="2000" dirty="0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браце</a:t>
            </a:r>
            <a:r>
              <a:rPr lang="en-US" sz="2000" dirty="0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: </a:t>
            </a:r>
            <a:r>
              <a:rPr lang="en-US" sz="2000" dirty="0" err="1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смерць</a:t>
            </a:r>
            <a:r>
              <a:rPr lang="en-US" sz="2000" dirty="0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не</a:t>
            </a:r>
            <a:r>
              <a:rPr lang="en-US" sz="2000" dirty="0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разбірае</a:t>
            </a:r>
            <a:r>
              <a:rPr lang="en-US" sz="2000" dirty="0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 І </a:t>
            </a:r>
            <a:r>
              <a:rPr lang="en-US" sz="2000" dirty="0" err="1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не</a:t>
            </a:r>
            <a:r>
              <a:rPr lang="en-US" sz="2000" dirty="0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глядзіць</a:t>
            </a:r>
            <a:r>
              <a:rPr lang="en-US" sz="2000" dirty="0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нікому</a:t>
            </a:r>
            <a:r>
              <a:rPr lang="en-US" sz="2000" dirty="0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 ў </a:t>
            </a:r>
            <a:r>
              <a:rPr lang="en-US" sz="2000" dirty="0" err="1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зубы</a:t>
            </a:r>
            <a:r>
              <a:rPr lang="en-US" sz="2000" dirty="0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: </a:t>
            </a:r>
            <a:r>
              <a:rPr lang="en-US" sz="2000" dirty="0" err="1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Гадзюкаю</a:t>
            </a:r>
            <a:r>
              <a:rPr lang="en-US" sz="2000" dirty="0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брат</a:t>
            </a:r>
            <a:r>
              <a:rPr lang="en-US" sz="2000" dirty="0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, з-</a:t>
            </a:r>
            <a:r>
              <a:rPr lang="en-US" sz="2000" dirty="0" err="1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пад</a:t>
            </a:r>
            <a:r>
              <a:rPr lang="en-US" sz="2000" dirty="0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падрубы</a:t>
            </a:r>
            <a:r>
              <a:rPr lang="en-US" sz="2000" dirty="0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Знячэўку</a:t>
            </a:r>
            <a:r>
              <a:rPr lang="en-US" sz="2000" dirty="0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ўсадзіць</a:t>
            </a:r>
            <a:r>
              <a:rPr lang="en-US" sz="2000" dirty="0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сваё</a:t>
            </a:r>
            <a:r>
              <a:rPr lang="en-US" sz="2000" dirty="0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джала</a:t>
            </a:r>
            <a:r>
              <a:rPr lang="en-US" sz="2000" dirty="0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, </a:t>
            </a:r>
            <a:r>
              <a:rPr lang="be-BY" sz="2000" dirty="0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ц</a:t>
            </a:r>
            <a:r>
              <a:rPr lang="en-US" sz="2000" dirty="0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і </a:t>
            </a:r>
            <a:r>
              <a:rPr lang="en-US" sz="2000" dirty="0" err="1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многа</a:t>
            </a:r>
            <a:r>
              <a:rPr lang="en-US" sz="2000" dirty="0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жыў</a:t>
            </a:r>
            <a:r>
              <a:rPr lang="en-US" sz="2000" dirty="0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ці</a:t>
            </a:r>
            <a:r>
              <a:rPr lang="en-US" sz="2000" dirty="0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жыў</a:t>
            </a:r>
            <a:r>
              <a:rPr lang="en-US" sz="2000" dirty="0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ты</a:t>
            </a:r>
            <a:r>
              <a:rPr lang="en-US" sz="2000" dirty="0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мала</a:t>
            </a:r>
            <a:r>
              <a:rPr lang="en-US" sz="2000" dirty="0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, </a:t>
            </a:r>
            <a:r>
              <a:rPr lang="be-BY" sz="2000" dirty="0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ц</a:t>
            </a:r>
            <a:r>
              <a:rPr lang="en-US" sz="2000" dirty="0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і </a:t>
            </a:r>
            <a:r>
              <a:rPr lang="en-US" sz="2000" dirty="0" err="1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ты</a:t>
            </a:r>
            <a:r>
              <a:rPr lang="en-US" sz="2000" dirty="0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багаты</a:t>
            </a:r>
            <a:r>
              <a:rPr lang="en-US" sz="2000" dirty="0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ці</a:t>
            </a:r>
            <a:r>
              <a:rPr lang="en-US" sz="2000" dirty="0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ты</a:t>
            </a:r>
            <a:r>
              <a:rPr lang="en-US" sz="2000" dirty="0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бедны</a:t>
            </a:r>
            <a:r>
              <a:rPr lang="en-US" sz="2000" dirty="0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, </a:t>
            </a:r>
            <a:r>
              <a:rPr lang="be-BY" sz="2000" dirty="0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ц</a:t>
            </a:r>
            <a:r>
              <a:rPr lang="en-US" sz="2000" dirty="0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і </a:t>
            </a:r>
            <a:r>
              <a:rPr lang="en-US" sz="2000" dirty="0" err="1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ты</a:t>
            </a:r>
            <a:r>
              <a:rPr lang="en-US" sz="2000" dirty="0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зайздросны</a:t>
            </a:r>
            <a:r>
              <a:rPr lang="en-US" sz="2000" dirty="0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ненаедны</a:t>
            </a:r>
            <a:r>
              <a:rPr lang="be-BY" sz="2000" dirty="0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 ...</a:t>
            </a:r>
            <a:r>
              <a:rPr lang="en-US" sz="2000" dirty="0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.</a:t>
            </a:r>
            <a:endParaRPr lang="be-BY" sz="2000" dirty="0">
              <a:latin typeface="Times New Roman" panose="02020603050405020304" pitchFamily="18" charset="0"/>
              <a:ea typeface="TAN Nimbus"/>
              <a:cs typeface="Times New Roman" panose="02020603050405020304" pitchFamily="18" charset="0"/>
              <a:sym typeface="TAN Nimbus"/>
            </a:endParaRPr>
          </a:p>
          <a:p>
            <a:pPr marL="0" indent="0" algn="just">
              <a:lnSpc>
                <a:spcPts val="2000"/>
              </a:lnSpc>
              <a:spcBef>
                <a:spcPct val="0"/>
              </a:spcBef>
              <a:buNone/>
            </a:pPr>
            <a:endParaRPr lang="en-US" sz="2000" dirty="0">
              <a:latin typeface="Times New Roman" panose="02020603050405020304" pitchFamily="18" charset="0"/>
              <a:ea typeface="TAN Nimbus"/>
              <a:cs typeface="Times New Roman" panose="02020603050405020304" pitchFamily="18" charset="0"/>
              <a:sym typeface="TAN Nimbus"/>
            </a:endParaRPr>
          </a:p>
          <a:p>
            <a:pPr marL="0" indent="0" algn="just">
              <a:lnSpc>
                <a:spcPts val="2000"/>
              </a:lnSpc>
              <a:spcBef>
                <a:spcPct val="0"/>
              </a:spcBef>
              <a:buNone/>
            </a:pPr>
            <a:r>
              <a:rPr lang="en-US" sz="2000" dirty="0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  </a:t>
            </a:r>
            <a:r>
              <a:rPr lang="be-BY" sz="2000" dirty="0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… </a:t>
            </a:r>
            <a:r>
              <a:rPr lang="en-US" sz="2000" dirty="0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А </a:t>
            </a:r>
            <a:r>
              <a:rPr lang="en-US" sz="2000" dirty="0" err="1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пры</a:t>
            </a:r>
            <a:r>
              <a:rPr lang="en-US" sz="2000" dirty="0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жаданні</a:t>
            </a:r>
            <a:r>
              <a:rPr lang="en-US" sz="2000" dirty="0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пры</a:t>
            </a:r>
            <a:r>
              <a:rPr lang="en-US" sz="2000" dirty="0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ахвоце</a:t>
            </a:r>
            <a:r>
              <a:rPr lang="en-US" sz="2000" dirty="0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сам</a:t>
            </a:r>
            <a:r>
              <a:rPr lang="en-US" sz="2000" dirty="0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чорт</a:t>
            </a:r>
            <a:r>
              <a:rPr lang="en-US" sz="2000" dirty="0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не</a:t>
            </a:r>
            <a:r>
              <a:rPr lang="en-US" sz="2000" dirty="0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страшан</a:t>
            </a:r>
            <a:r>
              <a:rPr lang="en-US" sz="2000" dirty="0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 у </a:t>
            </a:r>
            <a:r>
              <a:rPr lang="en-US" sz="2000" dirty="0" err="1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балоце</a:t>
            </a:r>
            <a:r>
              <a:rPr lang="en-US" sz="2000" dirty="0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!</a:t>
            </a:r>
          </a:p>
          <a:p>
            <a:pPr marL="0" indent="0" algn="just">
              <a:lnSpc>
                <a:spcPts val="2000"/>
              </a:lnSpc>
              <a:spcBef>
                <a:spcPct val="0"/>
              </a:spcBef>
              <a:buNone/>
            </a:pPr>
            <a:r>
              <a:rPr lang="en-US" sz="2000" dirty="0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Так</a:t>
            </a:r>
            <a:r>
              <a:rPr lang="en-US" sz="2000" dirty="0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шчыра</a:t>
            </a:r>
            <a:r>
              <a:rPr lang="en-US" sz="2000" dirty="0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слухалі</a:t>
            </a:r>
            <a:r>
              <a:rPr lang="en-US" sz="2000" dirty="0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маўчалі</a:t>
            </a:r>
            <a:r>
              <a:rPr lang="en-US" sz="2000" dirty="0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што</a:t>
            </a:r>
            <a:r>
              <a:rPr lang="en-US" sz="2000" dirty="0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нос</a:t>
            </a:r>
            <a:r>
              <a:rPr lang="en-US" sz="2000" dirty="0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абцерці</a:t>
            </a:r>
            <a:r>
              <a:rPr lang="en-US" sz="2000" dirty="0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забывалі</a:t>
            </a:r>
            <a:r>
              <a:rPr lang="be-BY" sz="2000" dirty="0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 ..</a:t>
            </a:r>
            <a:r>
              <a:rPr lang="en-US" sz="2000" dirty="0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.</a:t>
            </a:r>
            <a:r>
              <a:rPr lang="be-BY" sz="2000" dirty="0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 </a:t>
            </a:r>
            <a:r>
              <a:rPr lang="be-BY" sz="2300" dirty="0">
                <a:latin typeface="Times New Roman" panose="02020603050405020304" pitchFamily="18" charset="0"/>
                <a:ea typeface="TAN Nimbus"/>
                <a:cs typeface="Times New Roman" panose="02020603050405020304" pitchFamily="18" charset="0"/>
                <a:sym typeface="TAN Nimbus"/>
              </a:rPr>
              <a:t> </a:t>
            </a:r>
            <a:endParaRPr lang="en-US" sz="2300" dirty="0">
              <a:latin typeface="Times New Roman" panose="02020603050405020304" pitchFamily="18" charset="0"/>
              <a:ea typeface="TAN Nimbus"/>
              <a:cs typeface="Times New Roman" panose="02020603050405020304" pitchFamily="18" charset="0"/>
              <a:sym typeface="TAN Nimbus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0724" y="654908"/>
            <a:ext cx="4148019" cy="60924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Загнутый угол 5"/>
          <p:cNvSpPr/>
          <p:nvPr/>
        </p:nvSpPr>
        <p:spPr>
          <a:xfrm>
            <a:off x="74913" y="111211"/>
            <a:ext cx="1112108" cy="642552"/>
          </a:xfrm>
          <a:prstGeom prst="foldedCorner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№4</a:t>
            </a:r>
            <a:endParaRPr lang="ru-RU" sz="28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65111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2903" y="560187"/>
            <a:ext cx="4311205" cy="6439748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endParaRPr lang="be-BY" dirty="0"/>
          </a:p>
          <a:p>
            <a:pPr algn="ctr">
              <a:spcAft>
                <a:spcPts val="1200"/>
              </a:spcAft>
              <a:buNone/>
            </a:pPr>
            <a:r>
              <a:rPr lang="be-BY" sz="3200" b="1" i="1" dirty="0">
                <a:latin typeface="Times New Roman" pitchFamily="18" charset="0"/>
                <a:cs typeface="Times New Roman" pitchFamily="18" charset="0"/>
              </a:rPr>
              <a:t>Яму належаць такія словы: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be-BY" sz="3200" dirty="0" smtClean="0">
                <a:latin typeface="Times New Roman" pitchFamily="18" charset="0"/>
                <a:cs typeface="Times New Roman" pitchFamily="18" charset="0"/>
              </a:rPr>
              <a:t>«Хай </a:t>
            </a:r>
            <a:r>
              <a:rPr lang="be-BY" sz="3200" dirty="0">
                <a:latin typeface="Times New Roman" pitchFamily="18" charset="0"/>
                <a:cs typeface="Times New Roman" pitchFamily="18" charset="0"/>
              </a:rPr>
              <a:t>толькі асвеціць Вас адна вялікая думака, ‒ аддаць усё для сваёй Бацькаўшчыны, нават жыццё, калі яна Вас да гэтага пакліча</a:t>
            </a:r>
            <a:r>
              <a:rPr lang="be-BY" sz="3200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be-BY" sz="3200" dirty="0">
                <a:latin typeface="Times New Roman" pitchFamily="18" charset="0"/>
                <a:cs typeface="Times New Roman" pitchFamily="18" charset="0"/>
              </a:rPr>
              <a:t>«Нам даюць наш сцяг у рукі і гэты сцяг мы павінны з трыумфам вынесці на жыватворнае святло будучыны, вынесці з гордасцю, з гонарам і славай, ‒ сцяг не абы-які, а свой, беларускі</a:t>
            </a:r>
            <a:r>
              <a:rPr lang="be-BY" sz="3200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be-BY" sz="3200" dirty="0">
                <a:latin typeface="Times New Roman" pitchFamily="18" charset="0"/>
                <a:cs typeface="Times New Roman" pitchFamily="18" charset="0"/>
              </a:rPr>
              <a:t>«Чалавек з зямлёй зрастаецца, як гэта дрэва: </a:t>
            </a:r>
            <a:r>
              <a:rPr lang="be-BY" sz="3200" dirty="0" smtClean="0">
                <a:latin typeface="Times New Roman" pitchFamily="18" charset="0"/>
                <a:cs typeface="Times New Roman" pitchFamily="18" charset="0"/>
              </a:rPr>
              <a:t>ссячы </a:t>
            </a:r>
            <a:r>
              <a:rPr lang="be-BY" sz="3200" dirty="0">
                <a:latin typeface="Times New Roman" pitchFamily="18" charset="0"/>
                <a:cs typeface="Times New Roman" pitchFamily="18" charset="0"/>
              </a:rPr>
              <a:t>дрэўца — засохне,</a:t>
            </a:r>
            <a:br>
              <a:rPr lang="be-BY" sz="3200" dirty="0">
                <a:latin typeface="Times New Roman" pitchFamily="18" charset="0"/>
                <a:cs typeface="Times New Roman" pitchFamily="18" charset="0"/>
              </a:rPr>
            </a:br>
            <a:r>
              <a:rPr lang="be-BY" sz="3200" dirty="0">
                <a:latin typeface="Times New Roman" pitchFamily="18" charset="0"/>
                <a:cs typeface="Times New Roman" pitchFamily="18" charset="0"/>
              </a:rPr>
              <a:t> адбяры ў чалавека зямлю — згіне</a:t>
            </a:r>
            <a:r>
              <a:rPr lang="be-BY" sz="3200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be-BY" sz="3200" dirty="0">
                <a:latin typeface="Times New Roman" pitchFamily="18" charset="0"/>
                <a:cs typeface="Times New Roman" pitchFamily="18" charset="0"/>
              </a:rPr>
              <a:t>«Хто не разумее беларускай мовы, </a:t>
            </a:r>
            <a:endParaRPr lang="be-BY" sz="32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be-BY" sz="3200" dirty="0" smtClean="0">
                <a:latin typeface="Times New Roman" pitchFamily="18" charset="0"/>
                <a:cs typeface="Times New Roman" pitchFamily="18" charset="0"/>
              </a:rPr>
              <a:t>той </a:t>
            </a:r>
            <a:r>
              <a:rPr lang="be-BY" sz="3200" dirty="0">
                <a:latin typeface="Times New Roman" pitchFamily="18" charset="0"/>
                <a:cs typeface="Times New Roman" pitchFamily="18" charset="0"/>
              </a:rPr>
              <a:t>не павінен займаць урадавай пасады на Беларусі»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4596712" y="769814"/>
            <a:ext cx="7463481" cy="3447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be-BY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be-BY" sz="2000" dirty="0">
                <a:latin typeface="Times New Roman" pitchFamily="18" charset="0"/>
                <a:cs typeface="Times New Roman" pitchFamily="18" charset="0"/>
              </a:rPr>
              <a:t>Нарадзіўся ў весцы Вязынка. Аматарам творчасці і наведвальнікам апынуцца ў гэтым месцы не складана. Дастаткова сесці на электрацягнік у кірунку Маладзечна і сыйсці на аднаіменным прыпынку  «Вязынка</a:t>
            </a:r>
            <a:r>
              <a:rPr lang="be-BY" sz="2000" dirty="0" smtClean="0">
                <a:latin typeface="Times New Roman" pitchFamily="18" charset="0"/>
                <a:cs typeface="Times New Roman" pitchFamily="18" charset="0"/>
              </a:rPr>
              <a:t>».</a:t>
            </a:r>
            <a:endParaRPr lang="be-BY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be-BY" sz="2000" dirty="0">
                <a:latin typeface="Times New Roman" pitchFamily="18" charset="0"/>
                <a:cs typeface="Times New Roman" pitchFamily="18" charset="0"/>
              </a:rPr>
              <a:t>      Імем гэтага пісьменніка названы тэатр у Мінску. </a:t>
            </a:r>
          </a:p>
          <a:p>
            <a:r>
              <a:rPr lang="be-BY" sz="2000" dirty="0">
                <a:latin typeface="Times New Roman" pitchFamily="18" charset="0"/>
                <a:cs typeface="Times New Roman" pitchFamily="18" charset="0"/>
              </a:rPr>
              <a:t>      Знакаміты мастак слова сябраваў з Канстанцінам Міхайлавічам Міцкевічам. </a:t>
            </a:r>
          </a:p>
          <a:p>
            <a:r>
              <a:rPr lang="be-BY" sz="2000" dirty="0">
                <a:latin typeface="Times New Roman" pitchFamily="18" charset="0"/>
                <a:cs typeface="Times New Roman" pitchFamily="18" charset="0"/>
              </a:rPr>
              <a:t>      На прыведзеным фотаздымку адлюстраваны дом, у якім </a:t>
            </a:r>
            <a:r>
              <a:rPr lang="be-BY" sz="2000" dirty="0" smtClean="0">
                <a:latin typeface="Times New Roman" pitchFamily="18" charset="0"/>
                <a:cs typeface="Times New Roman" pitchFamily="18" charset="0"/>
              </a:rPr>
              <a:t>ён </a:t>
            </a:r>
            <a:r>
              <a:rPr lang="be-BY" sz="2000" dirty="0">
                <a:latin typeface="Times New Roman" pitchFamily="18" charset="0"/>
                <a:cs typeface="Times New Roman" pitchFamily="18" charset="0"/>
              </a:rPr>
              <a:t>жыў апошнія гады перад тым як з’ехаць ў Маскву. Гэты дом зараз з’яўляеца музеем. </a:t>
            </a:r>
          </a:p>
          <a:p>
            <a:endParaRPr lang="be-BY" b="1" dirty="0">
              <a:solidFill>
                <a:srgbClr val="FF0000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3AC1BCB1-3C03-C2E4-A1D0-29A2BA405D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3611" y="3655554"/>
            <a:ext cx="4086906" cy="307761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Загнутый угол 6"/>
          <p:cNvSpPr/>
          <p:nvPr/>
        </p:nvSpPr>
        <p:spPr>
          <a:xfrm>
            <a:off x="630967" y="111211"/>
            <a:ext cx="1112108" cy="642552"/>
          </a:xfrm>
          <a:prstGeom prst="foldedCorner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№5</a:t>
            </a:r>
            <a:endParaRPr lang="ru-RU" sz="28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09543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alphaModFix amt="77000"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7780" y="988515"/>
            <a:ext cx="3607266" cy="3005835"/>
          </a:xfrm>
        </p:spPr>
        <p:txBody>
          <a:bodyPr>
            <a:normAutofit fontScale="25000" lnSpcReduction="20000"/>
          </a:bodyPr>
          <a:lstStyle/>
          <a:p>
            <a:pPr marL="0" indent="0"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en-US" sz="9600" b="1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Аўтар</a:t>
            </a:r>
            <a:r>
              <a:rPr lang="en-US" sz="9600" b="1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р</a:t>
            </a:r>
            <a:r>
              <a:rPr lang="be-BY" sz="9600" b="1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а</a:t>
            </a:r>
            <a:r>
              <a:rPr lang="en-US" sz="9600" b="1" dirty="0" err="1" smtClean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мана</a:t>
            </a:r>
            <a:r>
              <a:rPr lang="en-US" sz="9600" b="1" dirty="0" smtClean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:</a:t>
            </a:r>
            <a:endParaRPr lang="ru-RU" sz="9600" b="1" dirty="0">
              <a:latin typeface="Times New Roman" pitchFamily="18" charset="0"/>
              <a:ea typeface="TAN Nimbus"/>
              <a:cs typeface="Times New Roman" pitchFamily="18" charset="0"/>
              <a:sym typeface="TAN Nimbus"/>
            </a:endParaRPr>
          </a:p>
          <a:p>
            <a:pPr marL="0" indent="0"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be-BY" sz="9600" b="1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«Жывыя і мер</a:t>
            </a:r>
            <a:r>
              <a:rPr lang="en-US" sz="9600" b="1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твыя</a:t>
            </a:r>
            <a:r>
              <a:rPr lang="ru-RU" sz="9600" b="1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»</a:t>
            </a:r>
          </a:p>
          <a:p>
            <a:pPr marL="0" indent="0" algn="ctr">
              <a:lnSpc>
                <a:spcPct val="120000"/>
              </a:lnSpc>
              <a:spcBef>
                <a:spcPct val="0"/>
              </a:spcBef>
              <a:buNone/>
            </a:pPr>
            <a:endParaRPr lang="ru-RU" sz="8000" dirty="0">
              <a:solidFill>
                <a:srgbClr val="6C77C2"/>
              </a:solidFill>
              <a:latin typeface="Times New Roman" pitchFamily="18" charset="0"/>
              <a:ea typeface="TAN Nimbus"/>
              <a:cs typeface="Times New Roman" pitchFamily="18" charset="0"/>
              <a:sym typeface="TAN Nimbus"/>
            </a:endParaRPr>
          </a:p>
          <a:p>
            <a:pPr marL="0" indent="0" algn="just">
              <a:lnSpc>
                <a:spcPct val="120000"/>
              </a:lnSpc>
              <a:spcBef>
                <a:spcPct val="0"/>
              </a:spcBef>
              <a:buNone/>
            </a:pP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Яго прах развеяны над </a:t>
            </a:r>
            <a:r>
              <a:rPr lang="ru-RU" sz="8000" dirty="0" err="1">
                <a:latin typeface="Times New Roman" pitchFamily="18" charset="0"/>
                <a:cs typeface="Times New Roman" pitchFamily="18" charset="0"/>
              </a:rPr>
              <a:t>Буйніцкім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 полем </a:t>
            </a:r>
            <a:r>
              <a:rPr lang="ru-RU" sz="8000" dirty="0" err="1">
                <a:latin typeface="Times New Roman" pitchFamily="18" charset="0"/>
                <a:cs typeface="Times New Roman" pitchFamily="18" charset="0"/>
              </a:rPr>
              <a:t>пад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dirty="0" err="1">
                <a:latin typeface="Times New Roman" pitchFamily="18" charset="0"/>
                <a:cs typeface="Times New Roman" pitchFamily="18" charset="0"/>
              </a:rPr>
              <a:t>горадам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dirty="0" err="1">
                <a:latin typeface="Times New Roman" pitchFamily="18" charset="0"/>
                <a:cs typeface="Times New Roman" pitchFamily="18" charset="0"/>
              </a:rPr>
              <a:t>Магілёвам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, як </a:t>
            </a:r>
            <a:r>
              <a:rPr lang="ru-RU" sz="8000" dirty="0" err="1">
                <a:latin typeface="Times New Roman" pitchFamily="18" charset="0"/>
                <a:cs typeface="Times New Roman" pitchFamily="18" charset="0"/>
              </a:rPr>
              <a:t>ён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8000" dirty="0" err="1">
                <a:latin typeface="Times New Roman" pitchFamily="18" charset="0"/>
                <a:cs typeface="Times New Roman" pitchFamily="18" charset="0"/>
              </a:rPr>
              <a:t>завяшчаў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0" dirty="0" err="1">
                <a:latin typeface="Times New Roman" pitchFamily="18" charset="0"/>
                <a:cs typeface="Times New Roman" pitchFamily="18" charset="0"/>
              </a:rPr>
              <a:t>Менавіта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dirty="0" err="1">
                <a:latin typeface="Times New Roman" pitchFamily="18" charset="0"/>
                <a:cs typeface="Times New Roman" pitchFamily="18" charset="0"/>
              </a:rPr>
              <a:t>гэтае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dirty="0" err="1">
                <a:latin typeface="Times New Roman" pitchFamily="18" charset="0"/>
                <a:cs typeface="Times New Roman" pitchFamily="18" charset="0"/>
              </a:rPr>
              <a:t>месца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dirty="0" err="1">
                <a:latin typeface="Times New Roman" pitchFamily="18" charset="0"/>
                <a:cs typeface="Times New Roman" pitchFamily="18" charset="0"/>
              </a:rPr>
              <a:t>засталося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dirty="0" err="1">
                <a:latin typeface="Times New Roman" pitchFamily="18" charset="0"/>
                <a:cs typeface="Times New Roman" pitchFamily="18" charset="0"/>
              </a:rPr>
              <a:t>назаўжды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 ў </a:t>
            </a:r>
            <a:r>
              <a:rPr lang="ru-RU" sz="8000" dirty="0" err="1">
                <a:latin typeface="Times New Roman" pitchFamily="18" charset="0"/>
                <a:cs typeface="Times New Roman" pitchFamily="18" charset="0"/>
              </a:rPr>
              <a:t>яго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dirty="0" err="1">
                <a:latin typeface="Times New Roman" pitchFamily="18" charset="0"/>
                <a:cs typeface="Times New Roman" pitchFamily="18" charset="0"/>
              </a:rPr>
              <a:t>памяці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. У гады </a:t>
            </a:r>
            <a:r>
              <a:rPr lang="ru-RU" sz="8000" dirty="0" err="1" smtClean="0">
                <a:latin typeface="Times New Roman" pitchFamily="18" charset="0"/>
                <a:cs typeface="Times New Roman" pitchFamily="18" charset="0"/>
              </a:rPr>
              <a:t>Вялікай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dirty="0" err="1" smtClean="0">
                <a:latin typeface="Times New Roman" pitchFamily="18" charset="0"/>
                <a:cs typeface="Times New Roman" pitchFamily="18" charset="0"/>
              </a:rPr>
              <a:t>Айчыннай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dirty="0" err="1">
                <a:latin typeface="Times New Roman" pitchFamily="18" charset="0"/>
                <a:cs typeface="Times New Roman" pitchFamily="18" charset="0"/>
              </a:rPr>
              <a:t>вайны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dirty="0" err="1">
                <a:latin typeface="Times New Roman" pitchFamily="18" charset="0"/>
                <a:cs typeface="Times New Roman" pitchFamily="18" charset="0"/>
              </a:rPr>
              <a:t>гэты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 смелы </a:t>
            </a:r>
            <a:r>
              <a:rPr lang="ru-RU" sz="8000" dirty="0" err="1">
                <a:latin typeface="Times New Roman" pitchFamily="18" charset="0"/>
                <a:cs typeface="Times New Roman" pitchFamily="18" charset="0"/>
              </a:rPr>
              <a:t>чалавек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dirty="0" err="1">
                <a:latin typeface="Times New Roman" pitchFamily="18" charset="0"/>
                <a:cs typeface="Times New Roman" pitchFamily="18" charset="0"/>
              </a:rPr>
              <a:t>быў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dirty="0" err="1">
                <a:latin typeface="Times New Roman" pitchFamily="18" charset="0"/>
                <a:cs typeface="Times New Roman" pitchFamily="18" charset="0"/>
              </a:rPr>
              <a:t>вайсковым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dirty="0" err="1">
                <a:latin typeface="Times New Roman" pitchFamily="18" charset="0"/>
                <a:cs typeface="Times New Roman" pitchFamily="18" charset="0"/>
              </a:rPr>
              <a:t>карэспандэнтам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. Яму </a:t>
            </a:r>
            <a:r>
              <a:rPr lang="ru-RU" sz="8000" dirty="0" err="1">
                <a:latin typeface="Times New Roman" pitchFamily="18" charset="0"/>
                <a:cs typeface="Times New Roman" pitchFamily="18" charset="0"/>
              </a:rPr>
              <a:t>давялося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dirty="0" err="1">
                <a:latin typeface="Times New Roman" pitchFamily="18" charset="0"/>
                <a:cs typeface="Times New Roman" pitchFamily="18" charset="0"/>
              </a:rPr>
              <a:t>апісваць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dirty="0" err="1">
                <a:latin typeface="Times New Roman" pitchFamily="18" charset="0"/>
                <a:cs typeface="Times New Roman" pitchFamily="18" charset="0"/>
              </a:rPr>
              <a:t>адну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 з самых </a:t>
            </a:r>
            <a:r>
              <a:rPr lang="ru-RU" sz="8000" dirty="0" err="1">
                <a:latin typeface="Times New Roman" pitchFamily="18" charset="0"/>
                <a:cs typeface="Times New Roman" pitchFamily="18" charset="0"/>
              </a:rPr>
              <a:t>кровапралітных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dirty="0" err="1">
                <a:latin typeface="Times New Roman" pitchFamily="18" charset="0"/>
                <a:cs typeface="Times New Roman" pitchFamily="18" charset="0"/>
              </a:rPr>
              <a:t>бітваў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 за </a:t>
            </a:r>
            <a:r>
              <a:rPr lang="ru-RU" sz="8000" dirty="0" err="1">
                <a:latin typeface="Times New Roman" pitchFamily="18" charset="0"/>
                <a:cs typeface="Times New Roman" pitchFamily="18" charset="0"/>
              </a:rPr>
              <a:t>гэты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dirty="0" err="1">
                <a:latin typeface="Times New Roman" pitchFamily="18" charset="0"/>
                <a:cs typeface="Times New Roman" pitchFamily="18" charset="0"/>
              </a:rPr>
              <a:t>горад-ардэнаносец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.</a:t>
            </a:r>
            <a:endParaRPr lang="be-BY" sz="8000" dirty="0">
              <a:solidFill>
                <a:srgbClr val="6C77C2"/>
              </a:solidFill>
              <a:latin typeface="Times New Roman" pitchFamily="18" charset="0"/>
              <a:ea typeface="TAN Nimbus"/>
              <a:cs typeface="Times New Roman" pitchFamily="18" charset="0"/>
              <a:sym typeface="TAN Nimbus"/>
            </a:endParaRPr>
          </a:p>
          <a:p>
            <a:pPr marL="0" indent="0" algn="ctr">
              <a:lnSpc>
                <a:spcPts val="5565"/>
              </a:lnSpc>
              <a:spcBef>
                <a:spcPct val="0"/>
              </a:spcBef>
              <a:buNone/>
            </a:pPr>
            <a:endParaRPr lang="en-US" dirty="0">
              <a:solidFill>
                <a:srgbClr val="6C77C2"/>
              </a:solidFill>
              <a:ea typeface="TAN Nimbus"/>
              <a:cs typeface="TAN Nimbus"/>
              <a:sym typeface="TAN Nimbus"/>
            </a:endParaRPr>
          </a:p>
          <a:p>
            <a:endParaRPr lang="ru-RU" dirty="0"/>
          </a:p>
        </p:txBody>
      </p:sp>
      <p:sp>
        <p:nvSpPr>
          <p:cNvPr id="2" name="Freeform 2">
            <a:extLst>
              <a:ext uri="{FF2B5EF4-FFF2-40B4-BE49-F238E27FC236}">
                <a16:creationId xmlns:a16="http://schemas.microsoft.com/office/drawing/2014/main" xmlns="" id="{E3ED6A64-9682-1AB1-AB35-8D20964D7304}"/>
              </a:ext>
            </a:extLst>
          </p:cNvPr>
          <p:cNvSpPr/>
          <p:nvPr/>
        </p:nvSpPr>
        <p:spPr>
          <a:xfrm>
            <a:off x="4386649" y="1124465"/>
            <a:ext cx="7129848" cy="4942703"/>
          </a:xfrm>
          <a:custGeom>
            <a:avLst/>
            <a:gdLst/>
            <a:ahLst/>
            <a:cxnLst/>
            <a:rect l="l" t="t" r="r" b="b"/>
            <a:pathLst>
              <a:path w="10154959" h="5712164">
                <a:moveTo>
                  <a:pt x="0" y="0"/>
                </a:moveTo>
                <a:lnTo>
                  <a:pt x="10154959" y="0"/>
                </a:lnTo>
                <a:lnTo>
                  <a:pt x="10154959" y="5712164"/>
                </a:lnTo>
                <a:lnTo>
                  <a:pt x="0" y="571216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rcRect/>
            <a:stretch>
              <a:fillRect t="-6197"/>
            </a:stretch>
          </a:blipFill>
        </p:spPr>
      </p:sp>
      <p:sp>
        <p:nvSpPr>
          <p:cNvPr id="5" name="Загнутый угол 4"/>
          <p:cNvSpPr/>
          <p:nvPr/>
        </p:nvSpPr>
        <p:spPr>
          <a:xfrm>
            <a:off x="630967" y="111211"/>
            <a:ext cx="1112108" cy="642552"/>
          </a:xfrm>
          <a:prstGeom prst="foldedCorner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№6</a:t>
            </a:r>
            <a:endParaRPr lang="ru-RU" sz="28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789992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alphaModFix amt="77000"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1410" y="1712096"/>
            <a:ext cx="5288950" cy="481098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be-BY" b="1" i="1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be-BY" dirty="0">
                <a:latin typeface="Times New Roman" pitchFamily="18" charset="0"/>
                <a:cs typeface="Times New Roman" pitchFamily="18" charset="0"/>
              </a:rPr>
              <a:t>     Гэты тэкст </a:t>
            </a:r>
            <a:r>
              <a:rPr lang="be-BY" dirty="0" smtClean="0">
                <a:latin typeface="Times New Roman" pitchFamily="18" charset="0"/>
                <a:cs typeface="Times New Roman" pitchFamily="18" charset="0"/>
              </a:rPr>
              <a:t>можаце </a:t>
            </a:r>
            <a:r>
              <a:rPr lang="be-BY" dirty="0">
                <a:latin typeface="Times New Roman" pitchFamily="18" charset="0"/>
                <a:cs typeface="Times New Roman" pitchFamily="18" charset="0"/>
              </a:rPr>
              <a:t>ўбачыць </a:t>
            </a:r>
            <a:r>
              <a:rPr lang="be-BY" dirty="0">
                <a:latin typeface="Times New Roman" pitchFamily="18" charset="0"/>
                <a:cs typeface="Times New Roman" pitchFamily="18" charset="0"/>
              </a:rPr>
              <a:t>каля прыступак да Нацыянальнай бібліятэкі </a:t>
            </a:r>
            <a:r>
              <a:rPr lang="be-BY" dirty="0" smtClean="0">
                <a:latin typeface="Times New Roman" pitchFamily="18" charset="0"/>
                <a:cs typeface="Times New Roman" pitchFamily="18" charset="0"/>
              </a:rPr>
              <a:t>Беларусі </a:t>
            </a:r>
            <a:r>
              <a:rPr lang="be-BY" dirty="0">
                <a:latin typeface="Times New Roman" pitchFamily="18" charset="0"/>
                <a:cs typeface="Times New Roman" pitchFamily="18" charset="0"/>
              </a:rPr>
              <a:t>і, таксама, на адной са станцый мінскага метрапалітэна. Надрукаваны гэтыя словы ў прадмове да «Дудкі беларускай». Хто аўтар гэтага твора?</a:t>
            </a:r>
          </a:p>
          <a:p>
            <a:pPr marL="0" indent="0" algn="ctr">
              <a:buNone/>
            </a:pPr>
            <a:r>
              <a:rPr lang="be-BY" dirty="0"/>
              <a:t> </a:t>
            </a:r>
            <a:endParaRPr lang="ru-RU" dirty="0"/>
          </a:p>
        </p:txBody>
      </p:sp>
      <p:pic>
        <p:nvPicPr>
          <p:cNvPr id="5" name="Picture 3" descr="C:\Users\User_\AppData\Local\Temp\Rar$DRa0.395\IMG_20250319_215227_edit_294706678949556.jpg"/>
          <p:cNvPicPr>
            <a:picLocks noChangeAspect="1" noChangeArrowheads="1"/>
          </p:cNvPicPr>
          <p:nvPr/>
        </p:nvPicPr>
        <p:blipFill rotWithShape="1">
          <a:blip r:embed="rId3" cstate="print"/>
          <a:srcRect r="4999" b="2824"/>
          <a:stretch/>
        </p:blipFill>
        <p:spPr bwMode="auto">
          <a:xfrm>
            <a:off x="8506812" y="1724453"/>
            <a:ext cx="3108540" cy="420679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/>
          <a:srcRect l="5105" t="2125" b="2824"/>
          <a:stretch/>
        </p:blipFill>
        <p:spPr>
          <a:xfrm>
            <a:off x="5597610" y="1724453"/>
            <a:ext cx="2798596" cy="420679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Загнутый угол 5"/>
          <p:cNvSpPr/>
          <p:nvPr/>
        </p:nvSpPr>
        <p:spPr>
          <a:xfrm>
            <a:off x="161410" y="234778"/>
            <a:ext cx="1112108" cy="642552"/>
          </a:xfrm>
          <a:prstGeom prst="foldedCorner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№7</a:t>
            </a:r>
            <a:endParaRPr lang="ru-RU" sz="28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650900" y="234778"/>
            <a:ext cx="735807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…Не </a:t>
            </a:r>
            <a:r>
              <a:rPr lang="ru-RU" sz="3200" b="1" i="1" dirty="0" err="1">
                <a:latin typeface="Times New Roman" pitchFamily="18" charset="0"/>
                <a:cs typeface="Times New Roman" pitchFamily="18" charset="0"/>
              </a:rPr>
              <a:t>пакідайце</a:t>
            </a:r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 ж </a:t>
            </a:r>
            <a:r>
              <a:rPr lang="ru-RU" sz="3200" b="1" i="1" dirty="0" err="1">
                <a:latin typeface="Times New Roman" pitchFamily="18" charset="0"/>
                <a:cs typeface="Times New Roman" pitchFamily="18" charset="0"/>
              </a:rPr>
              <a:t>мовы</a:t>
            </a:r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err="1">
                <a:latin typeface="Times New Roman" pitchFamily="18" charset="0"/>
                <a:cs typeface="Times New Roman" pitchFamily="18" charset="0"/>
              </a:rPr>
              <a:t>нашай</a:t>
            </a:r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err="1">
                <a:latin typeface="Times New Roman" pitchFamily="18" charset="0"/>
                <a:cs typeface="Times New Roman" pitchFamily="18" charset="0"/>
              </a:rPr>
              <a:t>беларускай</a:t>
            </a:r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err="1">
                <a:latin typeface="Times New Roman" pitchFamily="18" charset="0"/>
                <a:cs typeface="Times New Roman" pitchFamily="18" charset="0"/>
              </a:rPr>
              <a:t>каб</a:t>
            </a:r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3200" b="1" i="1" dirty="0" err="1">
                <a:latin typeface="Times New Roman" pitchFamily="18" charset="0"/>
                <a:cs typeface="Times New Roman" pitchFamily="18" charset="0"/>
              </a:rPr>
              <a:t>ўмерлі</a:t>
            </a:r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….</a:t>
            </a:r>
          </a:p>
        </p:txBody>
      </p:sp>
    </p:spTree>
    <p:extLst>
      <p:ext uri="{BB962C8B-B14F-4D97-AF65-F5344CB8AC3E}">
        <p14:creationId xmlns:p14="http://schemas.microsoft.com/office/powerpoint/2010/main" val="7159968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>
            <a:alphaModFix amt="77000"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Клятва Алеся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947360" y="3801865"/>
            <a:ext cx="1969364" cy="1969364"/>
          </a:xfrm>
          <a:scene3d>
            <a:camera prst="orthographicFront"/>
            <a:lightRig rig="freezing" dir="t"/>
          </a:scene3d>
          <a:sp3d>
            <a:bevelB/>
          </a:sp3d>
        </p:spPr>
      </p:pic>
      <p:sp>
        <p:nvSpPr>
          <p:cNvPr id="6" name="Прямоугольник 5"/>
          <p:cNvSpPr/>
          <p:nvPr/>
        </p:nvSpPr>
        <p:spPr>
          <a:xfrm>
            <a:off x="161410" y="3716044"/>
            <a:ext cx="7220465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be-BY" sz="23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be-BY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Словы </a:t>
            </a:r>
            <a:r>
              <a:rPr lang="be-BY" sz="20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пісьменніка: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be-BY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«Душа </a:t>
            </a:r>
            <a:r>
              <a:rPr lang="be-BY" sz="20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твая належыць толькі Богу і гэтым </a:t>
            </a:r>
            <a:r>
              <a:rPr lang="be-BY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палям.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be-BY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Шабля </a:t>
            </a:r>
            <a:r>
              <a:rPr lang="be-BY" sz="20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– ваяводзе справядлівай </a:t>
            </a:r>
            <a:r>
              <a:rPr lang="be-BY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вайны.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be-BY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Жыцце </a:t>
            </a:r>
            <a:r>
              <a:rPr lang="be-BY" sz="20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– усім  добрым </a:t>
            </a:r>
            <a:r>
              <a:rPr lang="be-BY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людзям.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be-BY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Сэрца </a:t>
            </a:r>
            <a:r>
              <a:rPr lang="be-BY" sz="20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– </a:t>
            </a:r>
            <a:r>
              <a:rPr lang="be-BY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каханай.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be-BY" sz="20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Але гонар і чэсць – яны належаць толькі табе і больш </a:t>
            </a:r>
            <a:r>
              <a:rPr lang="be-BY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нікому»</a:t>
            </a:r>
            <a:endParaRPr lang="be-BY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416908" y="665151"/>
            <a:ext cx="6096000" cy="80021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be-BY" sz="2300" b="1" i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Справядлівасць чалавек павінен адчуваць сэрцам, а не </a:t>
            </a:r>
            <a:r>
              <a:rPr lang="be-BY" sz="2300" b="1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законамі</a:t>
            </a:r>
            <a:endParaRPr lang="be-BY" sz="23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703692" y="229754"/>
            <a:ext cx="4308532" cy="2831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be-BY" sz="2000" dirty="0">
                <a:latin typeface="Times New Roman" pitchFamily="18" charset="0"/>
                <a:cs typeface="Times New Roman" pitchFamily="18" charset="0"/>
              </a:rPr>
              <a:t>  Вашай увазе,</a:t>
            </a:r>
          </a:p>
          <a:p>
            <a:pPr algn="just"/>
            <a:r>
              <a:rPr lang="be-BY" sz="2000" dirty="0">
                <a:latin typeface="Times New Roman" pitchFamily="18" charset="0"/>
                <a:cs typeface="Times New Roman" pitchFamily="18" charset="0"/>
              </a:rPr>
              <a:t>паважаныя ўдзельнікі, </a:t>
            </a:r>
          </a:p>
          <a:p>
            <a:pPr algn="just"/>
            <a:r>
              <a:rPr lang="be-BY" sz="2000" dirty="0">
                <a:latin typeface="Times New Roman" pitchFamily="18" charset="0"/>
                <a:cs typeface="Times New Roman" pitchFamily="18" charset="0"/>
              </a:rPr>
              <a:t>прапаную </a:t>
            </a:r>
            <a:r>
              <a:rPr lang="be-BY" sz="2000" dirty="0" smtClean="0">
                <a:latin typeface="Times New Roman" pitchFamily="18" charset="0"/>
                <a:cs typeface="Times New Roman" pitchFamily="18" charset="0"/>
              </a:rPr>
              <a:t>праслухаць </a:t>
            </a:r>
            <a:r>
              <a:rPr lang="be-BY" sz="2000" dirty="0">
                <a:latin typeface="Times New Roman" pitchFamily="18" charset="0"/>
                <a:cs typeface="Times New Roman" pitchFamily="18" charset="0"/>
              </a:rPr>
              <a:t>урывак са знакамітага гістарычнага рамана. У ім прагучаць імены галоўных герояў (што, несумненна, будзе падказкай). </a:t>
            </a:r>
            <a:r>
              <a:rPr lang="be-BY" sz="2000" dirty="0" smtClean="0">
                <a:latin typeface="Times New Roman" pitchFamily="18" charset="0"/>
                <a:cs typeface="Times New Roman" pitchFamily="18" charset="0"/>
              </a:rPr>
              <a:t>Таксама </a:t>
            </a:r>
            <a:r>
              <a:rPr lang="be-BY" sz="2000" dirty="0">
                <a:latin typeface="Times New Roman" pitchFamily="18" charset="0"/>
                <a:cs typeface="Times New Roman" pitchFamily="18" charset="0"/>
              </a:rPr>
              <a:t>вы пачуеце клятву, з якой прысягае малады герой </a:t>
            </a:r>
            <a:r>
              <a:rPr lang="be-BY" sz="2000" dirty="0" smtClean="0">
                <a:latin typeface="Times New Roman" pitchFamily="18" charset="0"/>
                <a:cs typeface="Times New Roman" pitchFamily="18" charset="0"/>
              </a:rPr>
              <a:t>твора.</a:t>
            </a:r>
            <a:endParaRPr lang="be-BY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be-BY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61410" y="1940515"/>
            <a:ext cx="6770731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be-BY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Нарадзіўся </a:t>
            </a:r>
            <a:r>
              <a:rPr lang="be-BY" sz="20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пісьменнік у 1930 годзе. Родны горад – Орша.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be-BY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Ён </a:t>
            </a:r>
            <a:r>
              <a:rPr lang="be-BY" sz="20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удала пісаў як прозу так і вершы.  </a:t>
            </a:r>
            <a:endParaRPr lang="be-BY" sz="20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be-BY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</a:t>
            </a:r>
            <a:r>
              <a:rPr lang="be-BY" sz="20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кінафестывале </a:t>
            </a:r>
            <a:r>
              <a:rPr lang="be-BY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2024 года </a:t>
            </a:r>
            <a:r>
              <a:rPr lang="be-BY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</a:t>
            </a:r>
            <a:r>
              <a:rPr lang="be-BY" sz="20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Лістапад» па матывах яго </a:t>
            </a:r>
            <a:r>
              <a:rPr lang="be-BY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рамана </a:t>
            </a:r>
            <a:r>
              <a:rPr lang="be-BY" sz="20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была прадстаўлена </a:t>
            </a:r>
            <a:r>
              <a:rPr lang="be-BY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кінастужка </a:t>
            </a:r>
            <a:r>
              <a:rPr lang="be-BY" sz="20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«Чёрный замок»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be-BY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16724" y="3429000"/>
            <a:ext cx="2095500" cy="286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Загнутый угол 9"/>
          <p:cNvSpPr/>
          <p:nvPr/>
        </p:nvSpPr>
        <p:spPr>
          <a:xfrm>
            <a:off x="161410" y="146166"/>
            <a:ext cx="1112108" cy="642552"/>
          </a:xfrm>
          <a:prstGeom prst="foldedCorner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№8</a:t>
            </a:r>
            <a:endParaRPr lang="ru-RU" sz="28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871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892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42424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alphaModFix amt="77000"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5"/>
          <p:cNvSpPr/>
          <p:nvPr/>
        </p:nvSpPr>
        <p:spPr>
          <a:xfrm>
            <a:off x="386996" y="906010"/>
            <a:ext cx="3446773" cy="5646887"/>
          </a:xfrm>
          <a:custGeom>
            <a:avLst/>
            <a:gdLst/>
            <a:ahLst/>
            <a:cxnLst/>
            <a:rect l="l" t="t" r="r" b="b"/>
            <a:pathLst>
              <a:path w="4043908" h="6555044">
                <a:moveTo>
                  <a:pt x="0" y="0"/>
                </a:moveTo>
                <a:lnTo>
                  <a:pt x="4043908" y="0"/>
                </a:lnTo>
                <a:lnTo>
                  <a:pt x="4043908" y="6555045"/>
                </a:lnTo>
                <a:lnTo>
                  <a:pt x="0" y="655504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05630DFC-79E1-AC7D-9825-D3C6D068C494}"/>
              </a:ext>
            </a:extLst>
          </p:cNvPr>
          <p:cNvSpPr txBox="1"/>
          <p:nvPr/>
        </p:nvSpPr>
        <p:spPr>
          <a:xfrm>
            <a:off x="6215148" y="3655705"/>
            <a:ext cx="3277998" cy="20005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sz="2000" i="0" dirty="0">
                <a:effectLst/>
                <a:latin typeface="Times New Roman" pitchFamily="18" charset="0"/>
                <a:cs typeface="Times New Roman" pitchFamily="18" charset="0"/>
              </a:rPr>
              <a:t>З </a:t>
            </a:r>
            <a:r>
              <a:rPr lang="ru-RU" sz="2000" i="0" dirty="0" err="1">
                <a:effectLst/>
                <a:latin typeface="Times New Roman" pitchFamily="18" charset="0"/>
                <a:cs typeface="Times New Roman" pitchFamily="18" charset="0"/>
              </a:rPr>
              <a:t>пад</a:t>
            </a:r>
            <a:r>
              <a:rPr lang="ru-RU" sz="2000" i="0" dirty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0" dirty="0" err="1">
                <a:effectLst/>
                <a:latin typeface="Times New Roman" pitchFamily="18" charset="0"/>
                <a:cs typeface="Times New Roman" pitchFamily="18" charset="0"/>
              </a:rPr>
              <a:t>яе</a:t>
            </a:r>
            <a:r>
              <a:rPr lang="ru-RU" sz="2000" i="0" dirty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0" dirty="0" err="1">
                <a:effectLst/>
                <a:latin typeface="Times New Roman" pitchFamily="18" charset="0"/>
                <a:cs typeface="Times New Roman" pitchFamily="18" charset="0"/>
              </a:rPr>
              <a:t>пяра</a:t>
            </a:r>
            <a:r>
              <a:rPr lang="ru-RU" sz="2000" i="0" dirty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0" dirty="0" err="1">
                <a:effectLst/>
                <a:latin typeface="Times New Roman" pitchFamily="18" charset="0"/>
                <a:cs typeface="Times New Roman" pitchFamily="18" charset="0"/>
              </a:rPr>
              <a:t>выйшли</a:t>
            </a:r>
            <a:r>
              <a:rPr lang="ru-RU" sz="2000" i="0" dirty="0">
                <a:effectLst/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l"/>
            <a:endParaRPr lang="ru-RU" sz="2000" i="0" dirty="0">
              <a:effectLst/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2000" i="0" dirty="0">
                <a:effectLst/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000" i="0" dirty="0" err="1">
                <a:effectLst/>
                <a:latin typeface="Times New Roman" pitchFamily="18" charset="0"/>
                <a:cs typeface="Times New Roman" pitchFamily="18" charset="0"/>
              </a:rPr>
              <a:t>Снежныя</a:t>
            </a:r>
            <a:r>
              <a:rPr lang="ru-RU" sz="2000" i="0" dirty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0" dirty="0" err="1">
                <a:effectLst/>
                <a:latin typeface="Times New Roman" pitchFamily="18" charset="0"/>
                <a:cs typeface="Times New Roman" pitchFamily="18" charset="0"/>
              </a:rPr>
              <a:t>грамніцы</a:t>
            </a:r>
            <a:r>
              <a:rPr lang="ru-RU" sz="2000" i="0" dirty="0">
                <a:effectLst/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l"/>
            <a:endParaRPr lang="ru-RU" sz="800" i="0" dirty="0" smtClean="0">
              <a:effectLst/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2000" i="0" dirty="0" smtClean="0">
                <a:effectLst/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000" i="0" dirty="0" err="1">
                <a:effectLst/>
                <a:latin typeface="Times New Roman" pitchFamily="18" charset="0"/>
                <a:cs typeface="Times New Roman" pitchFamily="18" charset="0"/>
              </a:rPr>
              <a:t>Дзень</a:t>
            </a:r>
            <a:r>
              <a:rPr lang="ru-RU" sz="2000" i="0" dirty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0" dirty="0" err="1">
                <a:effectLst/>
                <a:latin typeface="Times New Roman" pitchFamily="18" charset="0"/>
                <a:cs typeface="Times New Roman" pitchFamily="18" charset="0"/>
              </a:rPr>
              <a:t>вечаровы</a:t>
            </a:r>
            <a:r>
              <a:rPr lang="ru-RU" sz="2000" i="0" dirty="0">
                <a:effectLst/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l"/>
            <a:endParaRPr lang="ru-RU" sz="800" i="0" dirty="0" smtClean="0">
              <a:effectLst/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ru-RU" sz="800" i="0" dirty="0" smtClean="0">
              <a:effectLst/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2000" i="0" dirty="0" smtClean="0">
                <a:effectLst/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000" i="0" dirty="0">
                <a:effectLst/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000" i="0" dirty="0" err="1">
                <a:effectLst/>
                <a:latin typeface="Times New Roman" pitchFamily="18" charset="0"/>
                <a:cs typeface="Times New Roman" pitchFamily="18" charset="0"/>
              </a:rPr>
              <a:t>беразе</a:t>
            </a:r>
            <a:r>
              <a:rPr lang="ru-RU" sz="2000" i="0" dirty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0" dirty="0" err="1">
                <a:effectLst/>
                <a:latin typeface="Times New Roman" pitchFamily="18" charset="0"/>
                <a:cs typeface="Times New Roman" pitchFamily="18" charset="0"/>
              </a:rPr>
              <a:t>пляча</a:t>
            </a:r>
            <a:r>
              <a:rPr lang="ru-RU" sz="2000" i="0" dirty="0" smtClean="0">
                <a:effectLst/>
                <a:latin typeface="Times New Roman" pitchFamily="18" charset="0"/>
                <a:cs typeface="Times New Roman" pitchFamily="18" charset="0"/>
              </a:rPr>
              <a:t>»</a:t>
            </a:r>
            <a:endParaRPr lang="ru-RU" sz="2000" i="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B8466351-E36A-8A9D-FB22-B409B584B880}"/>
              </a:ext>
            </a:extLst>
          </p:cNvPr>
          <p:cNvSpPr txBox="1"/>
          <p:nvPr/>
        </p:nvSpPr>
        <p:spPr>
          <a:xfrm>
            <a:off x="4028083" y="906010"/>
            <a:ext cx="7835317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000" b="0" i="0" dirty="0" err="1">
                <a:effectLst/>
                <a:latin typeface="Times New Roman" pitchFamily="18" charset="0"/>
                <a:cs typeface="Times New Roman" pitchFamily="18" charset="0"/>
              </a:rPr>
              <a:t>Працавала</a:t>
            </a:r>
            <a:r>
              <a:rPr lang="ru-RU" sz="2000" b="0" i="0" dirty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i="0" dirty="0" err="1">
                <a:effectLst/>
                <a:latin typeface="Times New Roman" pitchFamily="18" charset="0"/>
                <a:cs typeface="Times New Roman" pitchFamily="18" charset="0"/>
              </a:rPr>
              <a:t>загадчыцай</a:t>
            </a:r>
            <a:r>
              <a:rPr lang="ru-RU" sz="2000" b="0" i="0" dirty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i="0" dirty="0" err="1">
                <a:effectLst/>
                <a:latin typeface="Times New Roman" pitchFamily="18" charset="0"/>
                <a:cs typeface="Times New Roman" pitchFamily="18" charset="0"/>
              </a:rPr>
              <a:t>бібліятэкі</a:t>
            </a:r>
            <a:r>
              <a:rPr lang="ru-RU" sz="2000" b="0" i="0" dirty="0">
                <a:effectLst/>
                <a:latin typeface="Times New Roman" pitchFamily="18" charset="0"/>
                <a:cs typeface="Times New Roman" pitchFamily="18" charset="0"/>
              </a:rPr>
              <a:t> ў ЦК ЛКСМБ (1971). </a:t>
            </a:r>
            <a:endParaRPr lang="ru-RU" sz="2000" b="0" i="0" dirty="0" smtClean="0">
              <a:effectLst/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b="0" i="0" dirty="0" smtClean="0">
                <a:effectLst/>
                <a:latin typeface="Times New Roman" pitchFamily="18" charset="0"/>
                <a:cs typeface="Times New Roman" pitchFamily="18" charset="0"/>
              </a:rPr>
              <a:t>З </a:t>
            </a:r>
            <a:r>
              <a:rPr lang="ru-RU" sz="2000" b="0" i="0" dirty="0">
                <a:effectLst/>
                <a:latin typeface="Times New Roman" pitchFamily="18" charset="0"/>
                <a:cs typeface="Times New Roman" pitchFamily="18" charset="0"/>
              </a:rPr>
              <a:t>1976 года - </a:t>
            </a:r>
            <a:r>
              <a:rPr lang="ru-RU" sz="2000" b="0" i="0" dirty="0" err="1">
                <a:effectLst/>
                <a:latin typeface="Times New Roman" pitchFamily="18" charset="0"/>
                <a:cs typeface="Times New Roman" pitchFamily="18" charset="0"/>
              </a:rPr>
              <a:t>літаратурны</a:t>
            </a:r>
            <a:r>
              <a:rPr lang="ru-RU" sz="2000" b="0" i="0" dirty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i="0" dirty="0" err="1">
                <a:effectLst/>
                <a:latin typeface="Times New Roman" pitchFamily="18" charset="0"/>
                <a:cs typeface="Times New Roman" pitchFamily="18" charset="0"/>
              </a:rPr>
              <a:t>кансультант</a:t>
            </a:r>
            <a:r>
              <a:rPr lang="ru-RU" sz="2000" b="0" i="0" dirty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i="0" dirty="0" smtClean="0">
                <a:effectLst/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000" b="0" i="0" dirty="0" err="1" smtClean="0">
                <a:effectLst/>
                <a:latin typeface="Times New Roman" pitchFamily="18" charset="0"/>
                <a:cs typeface="Times New Roman" pitchFamily="18" charset="0"/>
              </a:rPr>
              <a:t>Сельскай</a:t>
            </a:r>
            <a:r>
              <a:rPr lang="ru-RU" sz="2000" b="0" i="0" dirty="0" smtClean="0">
                <a:effectLst/>
                <a:latin typeface="Times New Roman" pitchFamily="18" charset="0"/>
                <a:cs typeface="Times New Roman" pitchFamily="18" charset="0"/>
              </a:rPr>
              <a:t> газеты», </a:t>
            </a:r>
            <a:r>
              <a:rPr lang="ru-RU" sz="2000" b="0" i="0" dirty="0">
                <a:effectLst/>
                <a:latin typeface="Times New Roman" pitchFamily="18" charset="0"/>
                <a:cs typeface="Times New Roman" pitchFamily="18" charset="0"/>
              </a:rPr>
              <a:t>у 1983-1988 гадах </a:t>
            </a:r>
            <a:r>
              <a:rPr lang="ru-RU" sz="2000" b="0" i="0" dirty="0" err="1">
                <a:effectLst/>
                <a:latin typeface="Times New Roman" pitchFamily="18" charset="0"/>
                <a:cs typeface="Times New Roman" pitchFamily="18" charset="0"/>
              </a:rPr>
              <a:t>загадвала</a:t>
            </a:r>
            <a:r>
              <a:rPr lang="ru-RU" sz="2000" b="0" i="0" dirty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i="0" dirty="0" err="1">
                <a:effectLst/>
                <a:latin typeface="Times New Roman" pitchFamily="18" charset="0"/>
                <a:cs typeface="Times New Roman" pitchFamily="18" charset="0"/>
              </a:rPr>
              <a:t>аддзелам</a:t>
            </a:r>
            <a:r>
              <a:rPr lang="ru-RU" sz="2000" b="0" i="0" dirty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i="0" dirty="0" err="1">
                <a:effectLst/>
                <a:latin typeface="Times New Roman" pitchFamily="18" charset="0"/>
                <a:cs typeface="Times New Roman" pitchFamily="18" charset="0"/>
              </a:rPr>
              <a:t>паэзіі</a:t>
            </a:r>
            <a:r>
              <a:rPr lang="ru-RU" sz="2000" b="0" i="0" dirty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i="0" dirty="0" err="1">
                <a:effectLst/>
                <a:latin typeface="Times New Roman" pitchFamily="18" charset="0"/>
                <a:cs typeface="Times New Roman" pitchFamily="18" charset="0"/>
              </a:rPr>
              <a:t>літаратурнага</a:t>
            </a:r>
            <a:r>
              <a:rPr lang="ru-RU" sz="2000" b="0" i="0" dirty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i="0" dirty="0" err="1">
                <a:effectLst/>
                <a:latin typeface="Times New Roman" pitchFamily="18" charset="0"/>
                <a:cs typeface="Times New Roman" pitchFamily="18" charset="0"/>
              </a:rPr>
              <a:t>часопіса</a:t>
            </a:r>
            <a:r>
              <a:rPr lang="ru-RU" sz="2000" b="0" i="0" dirty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i="0" dirty="0" smtClean="0">
                <a:effectLst/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000" b="0" i="0" dirty="0" err="1" smtClean="0">
                <a:effectLst/>
                <a:latin typeface="Times New Roman" pitchFamily="18" charset="0"/>
                <a:cs typeface="Times New Roman" pitchFamily="18" charset="0"/>
              </a:rPr>
              <a:t>Маладосць</a:t>
            </a:r>
            <a:r>
              <a:rPr lang="ru-RU" sz="2000" b="0" i="0" dirty="0" smtClean="0">
                <a:effectLst/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pPr algn="just"/>
            <a:r>
              <a:rPr lang="ru-RU" sz="2000" b="0" i="0" dirty="0" err="1" smtClean="0">
                <a:effectLst/>
                <a:latin typeface="Times New Roman" pitchFamily="18" charset="0"/>
                <a:cs typeface="Times New Roman" pitchFamily="18" charset="0"/>
              </a:rPr>
              <a:t>Сябра</a:t>
            </a:r>
            <a:r>
              <a:rPr lang="ru-RU" sz="2000" b="0" i="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i="0" dirty="0" err="1">
                <a:effectLst/>
                <a:latin typeface="Times New Roman" pitchFamily="18" charset="0"/>
                <a:cs typeface="Times New Roman" pitchFamily="18" charset="0"/>
              </a:rPr>
              <a:t>Саюза</a:t>
            </a:r>
            <a:r>
              <a:rPr lang="ru-RU" sz="2000" b="0" i="0" dirty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i="0" dirty="0" err="1">
                <a:effectLst/>
                <a:latin typeface="Times New Roman" pitchFamily="18" charset="0"/>
                <a:cs typeface="Times New Roman" pitchFamily="18" charset="0"/>
              </a:rPr>
              <a:t>пісьменнікаў</a:t>
            </a:r>
            <a:r>
              <a:rPr lang="ru-RU" sz="2000" b="0" i="0" dirty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i="0" dirty="0" err="1">
                <a:effectLst/>
                <a:latin typeface="Times New Roman" pitchFamily="18" charset="0"/>
                <a:cs typeface="Times New Roman" pitchFamily="18" charset="0"/>
              </a:rPr>
              <a:t>Беларусі</a:t>
            </a:r>
            <a:r>
              <a:rPr lang="ru-RU" sz="2000" b="0" i="0" dirty="0">
                <a:effectLst/>
                <a:latin typeface="Times New Roman" pitchFamily="18" charset="0"/>
                <a:cs typeface="Times New Roman" pitchFamily="18" charset="0"/>
              </a:rPr>
              <a:t> з 1971 года. У 1981 </a:t>
            </a:r>
            <a:r>
              <a:rPr lang="ru-RU" sz="2000" b="0" i="0" dirty="0" err="1">
                <a:effectLst/>
                <a:latin typeface="Times New Roman" pitchFamily="18" charset="0"/>
                <a:cs typeface="Times New Roman" pitchFamily="18" charset="0"/>
              </a:rPr>
              <a:t>годзе</a:t>
            </a:r>
            <a:r>
              <a:rPr lang="ru-RU" sz="2000" b="0" i="0" dirty="0">
                <a:effectLst/>
                <a:latin typeface="Times New Roman" pitchFamily="18" charset="0"/>
                <a:cs typeface="Times New Roman" pitchFamily="18" charset="0"/>
              </a:rPr>
              <a:t> як член </a:t>
            </a:r>
            <a:r>
              <a:rPr lang="ru-RU" sz="2000" b="0" i="0" dirty="0" err="1">
                <a:effectLst/>
                <a:latin typeface="Times New Roman" pitchFamily="18" charset="0"/>
                <a:cs typeface="Times New Roman" pitchFamily="18" charset="0"/>
              </a:rPr>
              <a:t>дэлегацыі</a:t>
            </a:r>
            <a:r>
              <a:rPr lang="ru-RU" sz="2000" b="0" i="0" dirty="0">
                <a:effectLst/>
                <a:latin typeface="Times New Roman" pitchFamily="18" charset="0"/>
                <a:cs typeface="Times New Roman" pitchFamily="18" charset="0"/>
              </a:rPr>
              <a:t> БССР </a:t>
            </a:r>
            <a:r>
              <a:rPr lang="ru-RU" sz="2000" b="0" i="0" dirty="0" err="1">
                <a:effectLst/>
                <a:latin typeface="Times New Roman" pitchFamily="18" charset="0"/>
                <a:cs typeface="Times New Roman" pitchFamily="18" charset="0"/>
              </a:rPr>
              <a:t>удзельнічала</a:t>
            </a:r>
            <a:r>
              <a:rPr lang="ru-RU" sz="2000" b="0" i="0" dirty="0">
                <a:effectLst/>
                <a:latin typeface="Times New Roman" pitchFamily="18" charset="0"/>
                <a:cs typeface="Times New Roman" pitchFamily="18" charset="0"/>
              </a:rPr>
              <a:t> ў </a:t>
            </a:r>
            <a:r>
              <a:rPr lang="ru-RU" sz="2000" b="0" i="0" dirty="0" err="1">
                <a:effectLst/>
                <a:latin typeface="Times New Roman" pitchFamily="18" charset="0"/>
                <a:cs typeface="Times New Roman" pitchFamily="18" charset="0"/>
              </a:rPr>
              <a:t>рабоце</a:t>
            </a:r>
            <a:r>
              <a:rPr lang="ru-RU" sz="2000" b="0" i="0" dirty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i="0" dirty="0">
                <a:effectLst/>
                <a:latin typeface="Times New Roman" pitchFamily="18" charset="0"/>
                <a:cs typeface="Times New Roman" pitchFamily="18" charset="0"/>
              </a:rPr>
              <a:t>XXXVI </a:t>
            </a:r>
            <a:r>
              <a:rPr lang="ru-RU" sz="2000" b="0" i="0" dirty="0" err="1">
                <a:effectLst/>
                <a:latin typeface="Times New Roman" pitchFamily="18" charset="0"/>
                <a:cs typeface="Times New Roman" pitchFamily="18" charset="0"/>
              </a:rPr>
              <a:t>сесіі</a:t>
            </a:r>
            <a:r>
              <a:rPr lang="ru-RU" sz="2000" b="0" i="0" dirty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i="0" dirty="0" err="1">
                <a:effectLst/>
                <a:latin typeface="Times New Roman" pitchFamily="18" charset="0"/>
                <a:cs typeface="Times New Roman" pitchFamily="18" charset="0"/>
              </a:rPr>
              <a:t>Генеральнай</a:t>
            </a:r>
            <a:r>
              <a:rPr lang="ru-RU" sz="2000" b="0" i="0" dirty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i="0" dirty="0" err="1">
                <a:effectLst/>
                <a:latin typeface="Times New Roman" pitchFamily="18" charset="0"/>
                <a:cs typeface="Times New Roman" pitchFamily="18" charset="0"/>
              </a:rPr>
              <a:t>асамблеі</a:t>
            </a:r>
            <a:r>
              <a:rPr lang="ru-RU" sz="2000" b="0" i="0" dirty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i="0" dirty="0" smtClean="0">
                <a:effectLst/>
                <a:latin typeface="Times New Roman" pitchFamily="18" charset="0"/>
                <a:cs typeface="Times New Roman" pitchFamily="18" charset="0"/>
              </a:rPr>
              <a:t>ААН.</a:t>
            </a:r>
            <a:endParaRPr lang="ru-RU" sz="2000" b="0" i="0" dirty="0">
              <a:effectLst/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З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жыцця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пайшла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рана,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звярнуўшыся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да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самагубства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Загнутый угол 5"/>
          <p:cNvSpPr/>
          <p:nvPr/>
        </p:nvSpPr>
        <p:spPr>
          <a:xfrm>
            <a:off x="161410" y="146166"/>
            <a:ext cx="1112108" cy="642552"/>
          </a:xfrm>
          <a:prstGeom prst="foldedCorner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№9</a:t>
            </a:r>
            <a:endParaRPr lang="ru-RU" sz="28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770421" y="4271379"/>
            <a:ext cx="444727" cy="4447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770421" y="4732524"/>
            <a:ext cx="444727" cy="4447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757572" y="5197730"/>
            <a:ext cx="444727" cy="4447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757571" y="5642457"/>
            <a:ext cx="444727" cy="4447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065197" y="4333106"/>
            <a:ext cx="444727" cy="4447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065197" y="4829887"/>
            <a:ext cx="444727" cy="4447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9509924" y="4322056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«Пара </a:t>
            </a:r>
            <a:r>
              <a:rPr lang="ru-RU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любові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і жалю»</a:t>
            </a:r>
          </a:p>
          <a:p>
            <a:pPr lvl="0"/>
            <a:endParaRPr lang="ru-RU" sz="8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Каліна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зімы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lvl="0"/>
            <a:endParaRPr lang="ru-RU" sz="20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Ясельда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 </a:t>
            </a:r>
          </a:p>
          <a:p>
            <a:pPr lvl="0"/>
            <a:endParaRPr lang="ru-RU" sz="20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065197" y="5323879"/>
            <a:ext cx="444727" cy="4447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215148" y="5731576"/>
            <a:ext cx="30504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«У шуме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жытняга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святла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996985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alphaModFix amt="77000"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0898" y="2188963"/>
            <a:ext cx="3571102" cy="464062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61393" y="735609"/>
            <a:ext cx="9213948" cy="6093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ct val="0"/>
              </a:spcBef>
            </a:pPr>
            <a:r>
              <a:rPr lang="ru-RU" sz="22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П</a:t>
            </a:r>
            <a:r>
              <a:rPr lang="en-US" sz="2200" dirty="0" err="1" smtClean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ісьменнік</a:t>
            </a:r>
            <a:r>
              <a:rPr lang="ru-RU" sz="2200" dirty="0" smtClean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200" dirty="0" err="1" smtClean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з'яўляецца</a:t>
            </a:r>
            <a:r>
              <a:rPr lang="en-US" sz="2200" dirty="0" smtClean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2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адным</a:t>
            </a:r>
            <a:r>
              <a:rPr lang="en-US" sz="22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2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са</a:t>
            </a:r>
            <a:r>
              <a:rPr lang="en-US" sz="22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2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стваральнікаў</a:t>
            </a:r>
            <a:r>
              <a:rPr lang="en-US" sz="22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2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сучаснай</a:t>
            </a:r>
            <a:r>
              <a:rPr lang="en-US" sz="22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2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беларускай</a:t>
            </a:r>
            <a:r>
              <a:rPr lang="en-US" sz="22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2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мовы</a:t>
            </a:r>
            <a:r>
              <a:rPr lang="en-US" sz="22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. </a:t>
            </a:r>
          </a:p>
          <a:p>
            <a:pPr algn="just">
              <a:spcBef>
                <a:spcPct val="0"/>
              </a:spcBef>
            </a:pPr>
            <a:r>
              <a:rPr lang="en-US" sz="22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ПАЭТ </a:t>
            </a:r>
            <a:r>
              <a:rPr lang="en-US" sz="2200" dirty="0" err="1" smtClean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з'яўляецца</a:t>
            </a:r>
            <a:r>
              <a:rPr lang="en-US" sz="2200" dirty="0" smtClean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2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адным</a:t>
            </a:r>
            <a:r>
              <a:rPr lang="en-US" sz="22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з </a:t>
            </a:r>
            <a:r>
              <a:rPr lang="en-US" sz="22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першых</a:t>
            </a:r>
            <a:r>
              <a:rPr lang="en-US" sz="22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2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гісторыкаў</a:t>
            </a:r>
            <a:r>
              <a:rPr lang="en-US" sz="22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2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беларускай</a:t>
            </a:r>
            <a:r>
              <a:rPr lang="en-US" sz="22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2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літаратуры</a:t>
            </a:r>
            <a:r>
              <a:rPr lang="en-US" sz="22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. </a:t>
            </a:r>
            <a:endParaRPr lang="ru-RU" sz="2200" dirty="0" smtClean="0">
              <a:latin typeface="Times New Roman" pitchFamily="18" charset="0"/>
              <a:ea typeface="TAN Nimbus"/>
              <a:cs typeface="Times New Roman" pitchFamily="18" charset="0"/>
              <a:sym typeface="TAN Nimbus"/>
            </a:endParaRPr>
          </a:p>
          <a:p>
            <a:pPr algn="just">
              <a:spcBef>
                <a:spcPct val="0"/>
              </a:spcBef>
            </a:pPr>
            <a:r>
              <a:rPr lang="en-US" sz="2200" dirty="0" err="1" smtClean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Ён</a:t>
            </a:r>
            <a:r>
              <a:rPr lang="en-US" sz="2200" dirty="0" smtClean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2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аўтар</a:t>
            </a:r>
            <a:r>
              <a:rPr lang="en-US" sz="22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ru-RU" sz="2200" dirty="0" smtClean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«</a:t>
            </a:r>
            <a:r>
              <a:rPr lang="en-US" sz="2200" dirty="0" err="1" smtClean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Кароткай</a:t>
            </a:r>
            <a:r>
              <a:rPr lang="en-US" sz="2200" dirty="0" smtClean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2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гісторыі</a:t>
            </a:r>
            <a:r>
              <a:rPr lang="en-US" sz="22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2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беларускага</a:t>
            </a:r>
            <a:r>
              <a:rPr lang="en-US" sz="22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2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пісьменства</a:t>
            </a:r>
            <a:r>
              <a:rPr lang="en-US" sz="22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2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да</a:t>
            </a:r>
            <a:r>
              <a:rPr lang="en-US" sz="22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XVI </a:t>
            </a:r>
            <a:r>
              <a:rPr lang="en-US" sz="2200" dirty="0" err="1" smtClean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стагоддзя</a:t>
            </a:r>
            <a:r>
              <a:rPr lang="ru-RU" sz="2200" dirty="0" smtClean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»</a:t>
            </a:r>
            <a:r>
              <a:rPr lang="en-US" sz="2200" dirty="0" smtClean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2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і </a:t>
            </a:r>
            <a:r>
              <a:rPr lang="ru-RU" sz="2200" dirty="0" smtClean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«</a:t>
            </a:r>
            <a:r>
              <a:rPr lang="en-US" sz="2200" dirty="0" err="1" smtClean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Новы</a:t>
            </a:r>
            <a:r>
              <a:rPr lang="en-US" sz="2200" dirty="0" smtClean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2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перыяд</a:t>
            </a:r>
            <a:r>
              <a:rPr lang="en-US" sz="22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у </a:t>
            </a:r>
            <a:r>
              <a:rPr lang="en-US" sz="22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гісторыі</a:t>
            </a:r>
            <a:r>
              <a:rPr lang="en-US" sz="22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2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беларускай</a:t>
            </a:r>
            <a:r>
              <a:rPr lang="en-US" sz="22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200" dirty="0" err="1" smtClean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літаратуры</a:t>
            </a:r>
            <a:r>
              <a:rPr lang="ru-RU" sz="2200" dirty="0" smtClean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»</a:t>
            </a:r>
            <a:r>
              <a:rPr lang="en-US" sz="2200" dirty="0" smtClean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. </a:t>
            </a:r>
            <a:endParaRPr lang="ru-RU" sz="2200" dirty="0" smtClean="0">
              <a:latin typeface="Times New Roman" pitchFamily="18" charset="0"/>
              <a:ea typeface="TAN Nimbus"/>
              <a:cs typeface="Times New Roman" pitchFamily="18" charset="0"/>
              <a:sym typeface="TAN Nimbus"/>
            </a:endParaRPr>
          </a:p>
          <a:p>
            <a:pPr algn="just">
              <a:spcBef>
                <a:spcPct val="0"/>
              </a:spcBef>
            </a:pPr>
            <a:r>
              <a:rPr lang="en-US" sz="2200" dirty="0" smtClean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У </a:t>
            </a:r>
            <a:r>
              <a:rPr lang="en-US" sz="22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1970 г. </a:t>
            </a:r>
            <a:r>
              <a:rPr lang="en-US" sz="22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кампазітар</a:t>
            </a:r>
            <a:r>
              <a:rPr lang="en-US" sz="22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Ю.У. </a:t>
            </a:r>
            <a:r>
              <a:rPr lang="en-US" sz="22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Семяняка</a:t>
            </a:r>
            <a:r>
              <a:rPr lang="en-US" sz="22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2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на</a:t>
            </a:r>
            <a:r>
              <a:rPr lang="en-US" sz="22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2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аснове</a:t>
            </a:r>
            <a:r>
              <a:rPr lang="en-US" sz="22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be-BY" sz="22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яго </a:t>
            </a:r>
            <a:r>
              <a:rPr lang="en-US" sz="22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вершаў</a:t>
            </a:r>
            <a:r>
              <a:rPr lang="en-US" sz="22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2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напісаў</a:t>
            </a:r>
            <a:r>
              <a:rPr lang="en-US" sz="22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2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оперу</a:t>
            </a:r>
            <a:r>
              <a:rPr lang="en-US" sz="22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ru-RU" sz="2200" dirty="0" smtClean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«</a:t>
            </a:r>
            <a:r>
              <a:rPr lang="en-US" sz="2200" dirty="0" err="1" smtClean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Зорка</a:t>
            </a:r>
            <a:r>
              <a:rPr lang="en-US" sz="2200" dirty="0" smtClean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200" dirty="0" err="1" smtClean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Венеры</a:t>
            </a:r>
            <a:r>
              <a:rPr lang="ru-RU" sz="2200" dirty="0" smtClean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»</a:t>
            </a:r>
            <a:r>
              <a:rPr lang="en-US" sz="2200" dirty="0" smtClean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.</a:t>
            </a:r>
            <a:endParaRPr lang="en-US" sz="2200" dirty="0">
              <a:latin typeface="Times New Roman" pitchFamily="18" charset="0"/>
              <a:ea typeface="TAN Nimbus"/>
              <a:cs typeface="Times New Roman" pitchFamily="18" charset="0"/>
              <a:sym typeface="TAN Nimbus"/>
            </a:endParaRPr>
          </a:p>
          <a:p>
            <a:pPr algn="just">
              <a:spcBef>
                <a:spcPct val="0"/>
              </a:spcBef>
            </a:pPr>
            <a:r>
              <a:rPr lang="en-US" sz="2200" dirty="0" smtClean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У </a:t>
            </a:r>
            <a:r>
              <a:rPr lang="en-US" sz="22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1991 г. 100-годдзе з </a:t>
            </a:r>
            <a:r>
              <a:rPr lang="en-US" sz="22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дня</a:t>
            </a:r>
            <a:r>
              <a:rPr lang="en-US" sz="22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2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нараджэння</a:t>
            </a:r>
            <a:r>
              <a:rPr lang="en-US" sz="22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2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паэта</a:t>
            </a:r>
            <a:r>
              <a:rPr lang="en-US" sz="22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2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было</a:t>
            </a:r>
            <a:r>
              <a:rPr lang="en-US" sz="22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2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адзначана</a:t>
            </a:r>
            <a:r>
              <a:rPr lang="en-US" sz="22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ў </a:t>
            </a:r>
            <a:r>
              <a:rPr lang="en-US" sz="22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каляндарным</a:t>
            </a:r>
            <a:r>
              <a:rPr lang="en-US" sz="22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2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спісе</a:t>
            </a:r>
            <a:r>
              <a:rPr lang="en-US" sz="22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ЮНЕСКА.</a:t>
            </a:r>
          </a:p>
          <a:p>
            <a:pPr algn="just">
              <a:spcBef>
                <a:spcPct val="0"/>
              </a:spcBef>
            </a:pPr>
            <a:endParaRPr lang="en-US" sz="2200" dirty="0">
              <a:latin typeface="Times New Roman" pitchFamily="18" charset="0"/>
              <a:ea typeface="TAN Nimbus"/>
              <a:cs typeface="Times New Roman" pitchFamily="18" charset="0"/>
              <a:sym typeface="TAN Nimbus"/>
            </a:endParaRPr>
          </a:p>
          <a:p>
            <a:pPr algn="just">
              <a:spcBef>
                <a:spcPct val="0"/>
              </a:spcBef>
            </a:pPr>
            <a:r>
              <a:rPr lang="en-US" sz="22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Яго</a:t>
            </a:r>
            <a:r>
              <a:rPr lang="en-US" sz="22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2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імем</a:t>
            </a:r>
            <a:r>
              <a:rPr lang="en-US" sz="22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2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названа</a:t>
            </a:r>
            <a:r>
              <a:rPr lang="en-US" sz="22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2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адна</a:t>
            </a:r>
            <a:r>
              <a:rPr lang="en-US" sz="22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з </a:t>
            </a:r>
            <a:r>
              <a:rPr lang="en-US" sz="22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вуліц</a:t>
            </a:r>
            <a:r>
              <a:rPr lang="en-US" sz="22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2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горада</a:t>
            </a:r>
            <a:r>
              <a:rPr lang="en-US" sz="22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2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Мінска</a:t>
            </a:r>
            <a:r>
              <a:rPr lang="en-US" sz="22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і </a:t>
            </a:r>
            <a:r>
              <a:rPr lang="en-US" sz="22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не</a:t>
            </a:r>
            <a:r>
              <a:rPr lang="en-US" sz="22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2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толькі</a:t>
            </a:r>
            <a:endParaRPr lang="en-US" sz="2200" dirty="0">
              <a:latin typeface="Times New Roman" pitchFamily="18" charset="0"/>
              <a:ea typeface="TAN Nimbus"/>
              <a:cs typeface="Times New Roman" pitchFamily="18" charset="0"/>
              <a:sym typeface="TAN Nimbus"/>
            </a:endParaRPr>
          </a:p>
          <a:p>
            <a:pPr algn="just">
              <a:spcBef>
                <a:spcPct val="0"/>
              </a:spcBef>
            </a:pPr>
            <a:endParaRPr lang="en-US" sz="2200" dirty="0">
              <a:latin typeface="Times New Roman" pitchFamily="18" charset="0"/>
              <a:ea typeface="TAN Nimbus"/>
              <a:cs typeface="Times New Roman" pitchFamily="18" charset="0"/>
              <a:sym typeface="TAN Nimbus"/>
            </a:endParaRPr>
          </a:p>
          <a:p>
            <a:pPr algn="just">
              <a:spcBef>
                <a:spcPct val="0"/>
              </a:spcBef>
            </a:pPr>
            <a:r>
              <a:rPr lang="en-US" sz="22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Самыя</a:t>
            </a:r>
            <a:r>
              <a:rPr lang="en-US" sz="22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2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вядомыя</a:t>
            </a:r>
            <a:r>
              <a:rPr lang="en-US" sz="22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2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творы</a:t>
            </a:r>
            <a:r>
              <a:rPr lang="en-US" sz="2200" dirty="0" smtClean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:</a:t>
            </a:r>
            <a:endParaRPr lang="en-US" sz="2200" dirty="0">
              <a:latin typeface="Times New Roman" pitchFamily="18" charset="0"/>
              <a:ea typeface="TAN Nimbus"/>
              <a:cs typeface="Times New Roman" pitchFamily="18" charset="0"/>
              <a:sym typeface="TAN Nimbus"/>
            </a:endParaRPr>
          </a:p>
          <a:p>
            <a:pPr algn="just">
              <a:spcBef>
                <a:spcPct val="0"/>
              </a:spcBef>
            </a:pPr>
            <a:r>
              <a:rPr lang="en-US" sz="22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Слуцкія</a:t>
            </a:r>
            <a:r>
              <a:rPr lang="en-US" sz="22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200" dirty="0" err="1" smtClean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ткачыхі</a:t>
            </a:r>
            <a:endParaRPr lang="ru-RU" sz="2200" dirty="0" smtClean="0">
              <a:latin typeface="Times New Roman" pitchFamily="18" charset="0"/>
              <a:ea typeface="TAN Nimbus"/>
              <a:cs typeface="Times New Roman" pitchFamily="18" charset="0"/>
              <a:sym typeface="TAN Nimbus"/>
            </a:endParaRPr>
          </a:p>
          <a:p>
            <a:pPr algn="just">
              <a:spcBef>
                <a:spcPct val="0"/>
              </a:spcBef>
            </a:pPr>
            <a:endParaRPr lang="en-US" sz="800" dirty="0">
              <a:latin typeface="Times New Roman" pitchFamily="18" charset="0"/>
              <a:ea typeface="TAN Nimbus"/>
              <a:cs typeface="Times New Roman" pitchFamily="18" charset="0"/>
              <a:sym typeface="TAN Nimbus"/>
            </a:endParaRPr>
          </a:p>
          <a:p>
            <a:pPr algn="just">
              <a:spcBef>
                <a:spcPct val="0"/>
              </a:spcBef>
            </a:pPr>
            <a:r>
              <a:rPr lang="en-US" sz="22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Зімовая</a:t>
            </a:r>
            <a:r>
              <a:rPr lang="en-US" sz="22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200" dirty="0" err="1" smtClean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дарога</a:t>
            </a:r>
            <a:endParaRPr lang="ru-RU" sz="2200" dirty="0">
              <a:latin typeface="Times New Roman" pitchFamily="18" charset="0"/>
              <a:ea typeface="TAN Nimbus"/>
              <a:cs typeface="Times New Roman" pitchFamily="18" charset="0"/>
              <a:sym typeface="TAN Nimbus"/>
            </a:endParaRPr>
          </a:p>
          <a:p>
            <a:pPr algn="just">
              <a:spcBef>
                <a:spcPct val="0"/>
              </a:spcBef>
            </a:pPr>
            <a:endParaRPr lang="ru-RU" sz="800" dirty="0" smtClean="0">
              <a:latin typeface="Times New Roman" pitchFamily="18" charset="0"/>
              <a:ea typeface="TAN Nimbus"/>
              <a:cs typeface="Times New Roman" pitchFamily="18" charset="0"/>
              <a:sym typeface="TAN Nimbus"/>
            </a:endParaRPr>
          </a:p>
          <a:p>
            <a:pPr algn="just">
              <a:spcBef>
                <a:spcPct val="0"/>
              </a:spcBef>
            </a:pPr>
            <a:r>
              <a:rPr lang="en-US" sz="2200" dirty="0" smtClean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200" dirty="0" err="1" smtClean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паэма</a:t>
            </a:r>
            <a:r>
              <a:rPr lang="en-US" sz="2200" dirty="0" smtClean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ru-RU" sz="2200" dirty="0" smtClean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«</a:t>
            </a:r>
            <a:r>
              <a:rPr lang="en-US" sz="2200" dirty="0" err="1" smtClean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Вераніка</a:t>
            </a:r>
            <a:r>
              <a:rPr lang="ru-RU" sz="2200" dirty="0" smtClean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»</a:t>
            </a:r>
            <a:endParaRPr lang="en-US" sz="2200" dirty="0">
              <a:latin typeface="Times New Roman" pitchFamily="18" charset="0"/>
              <a:ea typeface="TAN Nimbus"/>
              <a:cs typeface="Times New Roman" pitchFamily="18" charset="0"/>
              <a:sym typeface="TAN Nimbus"/>
            </a:endParaRPr>
          </a:p>
          <a:p>
            <a:pPr algn="just">
              <a:spcBef>
                <a:spcPct val="0"/>
              </a:spcBef>
            </a:pPr>
            <a:endParaRPr lang="en-US" sz="2200" dirty="0">
              <a:latin typeface="Times New Roman" pitchFamily="18" charset="0"/>
              <a:ea typeface="TAN Nimbus"/>
              <a:cs typeface="Times New Roman" pitchFamily="18" charset="0"/>
              <a:sym typeface="TAN Nimbus"/>
            </a:endParaRPr>
          </a:p>
          <a:p>
            <a:pPr algn="just">
              <a:spcBef>
                <a:spcPct val="0"/>
              </a:spcBef>
            </a:pPr>
            <a:r>
              <a:rPr lang="en-US" sz="22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Псеўданімы</a:t>
            </a:r>
            <a:r>
              <a:rPr lang="en-US" sz="2200" b="1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: </a:t>
            </a:r>
            <a:r>
              <a:rPr lang="en-US" sz="22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Максім</a:t>
            </a:r>
            <a:r>
              <a:rPr lang="en-US" sz="22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2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Кніжнік</a:t>
            </a:r>
            <a:r>
              <a:rPr lang="en-US" sz="22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; Maksim </a:t>
            </a:r>
            <a:r>
              <a:rPr lang="en-US" sz="22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Krynica</a:t>
            </a:r>
            <a:r>
              <a:rPr lang="en-US" sz="22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; </a:t>
            </a:r>
            <a:r>
              <a:rPr lang="en-US" sz="22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Эхо</a:t>
            </a:r>
            <a:r>
              <a:rPr lang="en-US" sz="22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; </a:t>
            </a:r>
            <a:r>
              <a:rPr lang="en-US" sz="22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Иван</a:t>
            </a:r>
            <a:r>
              <a:rPr lang="en-US" sz="22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200" dirty="0" err="1" smtClean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Февралев</a:t>
            </a:r>
            <a:endParaRPr lang="en-US" sz="2200" dirty="0">
              <a:latin typeface="Times New Roman" pitchFamily="18" charset="0"/>
              <a:ea typeface="TAN Nimbus"/>
              <a:cs typeface="Times New Roman" pitchFamily="18" charset="0"/>
              <a:sym typeface="TAN Nimbus"/>
            </a:endParaRPr>
          </a:p>
        </p:txBody>
      </p:sp>
      <p:sp>
        <p:nvSpPr>
          <p:cNvPr id="5" name="Загнутый угол 4"/>
          <p:cNvSpPr/>
          <p:nvPr/>
        </p:nvSpPr>
        <p:spPr>
          <a:xfrm>
            <a:off x="161410" y="146166"/>
            <a:ext cx="1112108" cy="642552"/>
          </a:xfrm>
          <a:prstGeom prst="foldedCorner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№10</a:t>
            </a:r>
            <a:endParaRPr lang="ru-RU" sz="28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24097" y="4514338"/>
            <a:ext cx="444727" cy="4447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211" y="5088639"/>
            <a:ext cx="444500" cy="444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324" y="5644181"/>
            <a:ext cx="444500" cy="444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133193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3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7541" y="1370970"/>
            <a:ext cx="8686800" cy="4662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700" b="1" i="1" dirty="0">
                <a:ln/>
                <a:solidFill>
                  <a:srgbClr val="8064A2">
                    <a:lumMod val="50000"/>
                  </a:srgbClr>
                </a:solidFill>
              </a:rPr>
              <a:t>…</a:t>
            </a:r>
            <a:r>
              <a:rPr lang="ru-RU" sz="2700" b="1" i="1" dirty="0" err="1">
                <a:ln/>
                <a:solidFill>
                  <a:srgbClr val="8064A2">
                    <a:lumMod val="50000"/>
                  </a:srgbClr>
                </a:solidFill>
              </a:rPr>
              <a:t>Свабоднае</a:t>
            </a:r>
            <a:r>
              <a:rPr lang="ru-RU" sz="2700" b="1" i="1" dirty="0">
                <a:ln/>
                <a:solidFill>
                  <a:srgbClr val="8064A2">
                    <a:lumMod val="50000"/>
                  </a:srgbClr>
                </a:solidFill>
              </a:rPr>
              <a:t> Слова, ты, </a:t>
            </a:r>
            <a:r>
              <a:rPr lang="ru-RU" sz="2700" b="1" i="1" dirty="0" err="1">
                <a:ln/>
                <a:solidFill>
                  <a:srgbClr val="8064A2">
                    <a:lumMod val="50000"/>
                  </a:srgbClr>
                </a:solidFill>
              </a:rPr>
              <a:t>роднае</a:t>
            </a:r>
            <a:r>
              <a:rPr lang="ru-RU" sz="2700" b="1" i="1" dirty="0">
                <a:ln/>
                <a:solidFill>
                  <a:srgbClr val="8064A2">
                    <a:lumMod val="50000"/>
                  </a:srgbClr>
                </a:solidFill>
              </a:rPr>
              <a:t> слова!</a:t>
            </a:r>
          </a:p>
          <a:p>
            <a:pPr algn="ctr"/>
            <a:r>
              <a:rPr lang="be-BY" sz="2700" b="1" i="1" dirty="0">
                <a:ln/>
                <a:solidFill>
                  <a:srgbClr val="8064A2">
                    <a:lumMod val="50000"/>
                  </a:srgbClr>
                </a:solidFill>
              </a:rPr>
              <a:t>Зайграй ты смялей, весялей!</a:t>
            </a:r>
          </a:p>
          <a:p>
            <a:pPr algn="ctr"/>
            <a:r>
              <a:rPr lang="be-BY" sz="2700" b="1" i="1" dirty="0">
                <a:ln/>
                <a:solidFill>
                  <a:srgbClr val="8064A2">
                    <a:lumMod val="50000"/>
                  </a:srgbClr>
                </a:solidFill>
              </a:rPr>
              <a:t>Хоць гадзіны сыкаюць, кружацца совы,</a:t>
            </a:r>
          </a:p>
          <a:p>
            <a:pPr algn="ctr"/>
            <a:r>
              <a:rPr lang="be-BY" sz="2700" b="1" i="1" dirty="0">
                <a:ln/>
                <a:solidFill>
                  <a:srgbClr val="8064A2">
                    <a:lumMod val="50000"/>
                  </a:srgbClr>
                </a:solidFill>
              </a:rPr>
              <a:t>Жывеш ты на хвалу людзей.</a:t>
            </a:r>
          </a:p>
          <a:p>
            <a:pPr algn="ctr"/>
            <a:endParaRPr lang="be-BY" sz="2700" b="1" i="1" dirty="0">
              <a:ln/>
              <a:solidFill>
                <a:srgbClr val="8064A2">
                  <a:lumMod val="50000"/>
                </a:srgbClr>
              </a:solidFill>
            </a:endParaRPr>
          </a:p>
          <a:p>
            <a:pPr algn="ctr"/>
            <a:r>
              <a:rPr lang="be-BY" sz="2700" b="1" i="1" dirty="0">
                <a:ln/>
                <a:solidFill>
                  <a:srgbClr val="8064A2">
                    <a:lumMod val="50000"/>
                  </a:srgbClr>
                </a:solidFill>
              </a:rPr>
              <a:t>Загнанае слова, ты, роднае слова!</a:t>
            </a:r>
          </a:p>
          <a:p>
            <a:pPr algn="ctr"/>
            <a:r>
              <a:rPr lang="be-BY" sz="2700" b="1" i="1" dirty="0">
                <a:ln/>
                <a:solidFill>
                  <a:srgbClr val="8064A2">
                    <a:lumMod val="50000"/>
                  </a:srgbClr>
                </a:solidFill>
              </a:rPr>
              <a:t>Грымі ж над радзімай зямлей:</a:t>
            </a:r>
          </a:p>
          <a:p>
            <a:pPr algn="ctr"/>
            <a:r>
              <a:rPr lang="be-BY" sz="2700" b="1" i="1" dirty="0">
                <a:ln/>
                <a:solidFill>
                  <a:srgbClr val="8064A2">
                    <a:lumMod val="50000"/>
                  </a:srgbClr>
                </a:solidFill>
              </a:rPr>
              <a:t>Што родная мова, хоць бедная мова,</a:t>
            </a:r>
          </a:p>
          <a:p>
            <a:pPr algn="ctr"/>
            <a:r>
              <a:rPr lang="be-BY" sz="2700" b="1" i="1" dirty="0">
                <a:ln/>
                <a:solidFill>
                  <a:srgbClr val="8064A2">
                    <a:lumMod val="50000"/>
                  </a:srgbClr>
                </a:solidFill>
              </a:rPr>
              <a:t>Мілей найбагатшай чужой!</a:t>
            </a:r>
          </a:p>
          <a:p>
            <a:pPr algn="ctr"/>
            <a:r>
              <a:rPr lang="be-BY" sz="2700" b="1" i="1" dirty="0">
                <a:ln/>
                <a:solidFill>
                  <a:srgbClr val="8064A2">
                    <a:lumMod val="50000"/>
                  </a:srgbClr>
                </a:solidFill>
              </a:rPr>
              <a:t>                                             </a:t>
            </a:r>
          </a:p>
          <a:p>
            <a:pPr algn="r"/>
            <a:r>
              <a:rPr lang="be-BY" sz="2700" b="1" i="1" dirty="0" smtClean="0">
                <a:ln/>
                <a:solidFill>
                  <a:srgbClr val="8064A2">
                    <a:lumMod val="50000"/>
                  </a:srgbClr>
                </a:solidFill>
              </a:rPr>
              <a:t>Янка </a:t>
            </a:r>
            <a:r>
              <a:rPr lang="be-BY" sz="2700" b="1" i="1" dirty="0">
                <a:ln/>
                <a:solidFill>
                  <a:srgbClr val="8064A2">
                    <a:lumMod val="50000"/>
                  </a:srgbClr>
                </a:solidFill>
              </a:rPr>
              <a:t>Купала</a:t>
            </a:r>
            <a:endParaRPr lang="ru-RU" sz="2700" b="1" i="1" dirty="0">
              <a:ln/>
              <a:solidFill>
                <a:srgbClr val="8064A2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526957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alphaModFix amt="77000"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нутый угол 4"/>
          <p:cNvSpPr/>
          <p:nvPr/>
        </p:nvSpPr>
        <p:spPr>
          <a:xfrm>
            <a:off x="161410" y="146166"/>
            <a:ext cx="1112108" cy="642552"/>
          </a:xfrm>
          <a:prstGeom prst="foldedCorner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№11</a:t>
            </a:r>
            <a:endParaRPr lang="ru-RU" sz="28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61410" y="318762"/>
            <a:ext cx="6096000" cy="632480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ts val="2728"/>
              </a:lnSpc>
              <a:spcBef>
                <a:spcPct val="0"/>
              </a:spcBef>
            </a:pPr>
            <a:endParaRPr lang="be-BY" sz="2000" b="1" dirty="0" smtClean="0">
              <a:solidFill>
                <a:schemeClr val="accent4">
                  <a:lumMod val="50000"/>
                </a:schemeClr>
              </a:solidFill>
              <a:ea typeface="TAN Nimbus"/>
              <a:cs typeface="TAN Nimbus"/>
              <a:sym typeface="TAN Nimbus"/>
            </a:endParaRPr>
          </a:p>
          <a:p>
            <a:pPr algn="ctr">
              <a:lnSpc>
                <a:spcPts val="2728"/>
              </a:lnSpc>
              <a:spcBef>
                <a:spcPct val="0"/>
              </a:spcBef>
            </a:pPr>
            <a:endParaRPr lang="be-BY" sz="2000" b="1" dirty="0">
              <a:solidFill>
                <a:schemeClr val="accent4">
                  <a:lumMod val="50000"/>
                </a:schemeClr>
              </a:solidFill>
              <a:ea typeface="TAN Nimbus"/>
              <a:cs typeface="TAN Nimbus"/>
              <a:sym typeface="TAN Nimbus"/>
            </a:endParaRPr>
          </a:p>
          <a:p>
            <a:pPr algn="ctr">
              <a:lnSpc>
                <a:spcPts val="2728"/>
              </a:lnSpc>
              <a:spcBef>
                <a:spcPct val="0"/>
              </a:spcBef>
            </a:pPr>
            <a:r>
              <a:rPr lang="en-US" sz="2400" b="1" i="1" u="sng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Беларуская</a:t>
            </a:r>
            <a:r>
              <a:rPr lang="en-US" sz="2400" b="1" i="1" u="sng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400" b="1" i="1" u="sng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родная</a:t>
            </a:r>
            <a:r>
              <a:rPr lang="en-US" sz="2400" b="1" i="1" u="sng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400" b="1" i="1" u="sng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мова</a:t>
            </a:r>
            <a:r>
              <a:rPr lang="en-US" sz="2400" b="1" i="1" u="sng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! </a:t>
            </a:r>
            <a:endParaRPr lang="be-BY" sz="2400" b="1" i="1" u="sng" dirty="0">
              <a:latin typeface="Times New Roman" pitchFamily="18" charset="0"/>
              <a:ea typeface="TAN Nimbus"/>
              <a:cs typeface="Times New Roman" pitchFamily="18" charset="0"/>
              <a:sym typeface="TAN Nimbus"/>
            </a:endParaRPr>
          </a:p>
          <a:p>
            <a:pPr algn="ctr">
              <a:lnSpc>
                <a:spcPts val="2728"/>
              </a:lnSpc>
              <a:spcBef>
                <a:spcPct val="0"/>
              </a:spcBef>
            </a:pPr>
            <a:endParaRPr lang="en-US" sz="2000" b="1" i="1" u="sng" dirty="0">
              <a:latin typeface="Times New Roman" pitchFamily="18" charset="0"/>
              <a:ea typeface="TAN Nimbus"/>
              <a:cs typeface="Times New Roman" pitchFamily="18" charset="0"/>
              <a:sym typeface="TAN Nimbus"/>
            </a:endParaRPr>
          </a:p>
          <a:p>
            <a:pPr algn="just">
              <a:lnSpc>
                <a:spcPts val="2728"/>
              </a:lnSpc>
              <a:spcBef>
                <a:spcPct val="0"/>
              </a:spcBef>
            </a:pPr>
            <a:r>
              <a:rPr lang="en-US" sz="20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Мой</a:t>
            </a:r>
            <a:r>
              <a:rPr lang="en-US" sz="20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0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народ</a:t>
            </a:r>
            <a:r>
              <a:rPr lang="en-US" sz="20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0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праз</a:t>
            </a:r>
            <a:r>
              <a:rPr lang="en-US" sz="20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0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стагоддзі</a:t>
            </a:r>
            <a:r>
              <a:rPr lang="en-US" sz="20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0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пранёс</a:t>
            </a:r>
            <a:r>
              <a:rPr lang="en-US" sz="20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0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дабрату</a:t>
            </a:r>
            <a:r>
              <a:rPr lang="en-US" sz="20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,</a:t>
            </a:r>
          </a:p>
          <a:p>
            <a:pPr algn="just">
              <a:lnSpc>
                <a:spcPts val="2728"/>
              </a:lnSpc>
              <a:spcBef>
                <a:spcPct val="0"/>
              </a:spcBef>
            </a:pPr>
            <a:r>
              <a:rPr lang="en-US" sz="20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Да</a:t>
            </a:r>
            <a:r>
              <a:rPr lang="en-US" sz="20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0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суседзяў-народаў</a:t>
            </a:r>
            <a:r>
              <a:rPr lang="en-US" sz="20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0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павагу</a:t>
            </a:r>
            <a:r>
              <a:rPr lang="en-US" sz="20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.</a:t>
            </a:r>
          </a:p>
          <a:p>
            <a:pPr algn="just">
              <a:lnSpc>
                <a:spcPts val="2728"/>
              </a:lnSpc>
              <a:spcBef>
                <a:spcPct val="0"/>
              </a:spcBef>
            </a:pPr>
            <a:r>
              <a:rPr lang="en-US" sz="20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Знае</a:t>
            </a:r>
            <a:r>
              <a:rPr lang="en-US" sz="20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0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свет</a:t>
            </a:r>
            <a:r>
              <a:rPr lang="en-US" sz="20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0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навакольны</a:t>
            </a:r>
            <a:r>
              <a:rPr lang="en-US" sz="20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0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яго</a:t>
            </a:r>
            <a:r>
              <a:rPr lang="en-US" sz="20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0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прамату</a:t>
            </a:r>
            <a:r>
              <a:rPr lang="en-US" sz="20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,</a:t>
            </a:r>
          </a:p>
          <a:p>
            <a:pPr algn="just">
              <a:lnSpc>
                <a:spcPts val="2728"/>
              </a:lnSpc>
              <a:spcBef>
                <a:spcPct val="0"/>
              </a:spcBef>
            </a:pPr>
            <a:r>
              <a:rPr lang="en-US" sz="20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І </a:t>
            </a:r>
            <a:r>
              <a:rPr lang="en-US" sz="20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любоў</a:t>
            </a:r>
            <a:r>
              <a:rPr lang="en-US" sz="20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0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да</a:t>
            </a:r>
            <a:r>
              <a:rPr lang="en-US" sz="20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0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жыцця</a:t>
            </a:r>
            <a:r>
              <a:rPr lang="en-US" sz="20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, і </a:t>
            </a:r>
            <a:r>
              <a:rPr lang="en-US" sz="20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адвагу</a:t>
            </a:r>
            <a:r>
              <a:rPr lang="en-US" sz="2000" dirty="0" smtClean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.</a:t>
            </a:r>
            <a:endParaRPr lang="ru-RU" sz="2000" dirty="0" smtClean="0">
              <a:latin typeface="Times New Roman" pitchFamily="18" charset="0"/>
              <a:ea typeface="TAN Nimbus"/>
              <a:cs typeface="Times New Roman" pitchFamily="18" charset="0"/>
              <a:sym typeface="TAN Nimbus"/>
            </a:endParaRPr>
          </a:p>
          <a:p>
            <a:pPr algn="just">
              <a:lnSpc>
                <a:spcPts val="2728"/>
              </a:lnSpc>
              <a:spcBef>
                <a:spcPct val="0"/>
              </a:spcBef>
            </a:pPr>
            <a:endParaRPr lang="en-US" sz="2000" dirty="0">
              <a:latin typeface="Times New Roman" pitchFamily="18" charset="0"/>
              <a:ea typeface="TAN Nimbus"/>
              <a:cs typeface="Times New Roman" pitchFamily="18" charset="0"/>
              <a:sym typeface="TAN Nimbus"/>
            </a:endParaRPr>
          </a:p>
          <a:p>
            <a:pPr algn="just">
              <a:lnSpc>
                <a:spcPts val="2728"/>
              </a:lnSpc>
              <a:spcBef>
                <a:spcPct val="0"/>
              </a:spcBef>
            </a:pPr>
            <a:r>
              <a:rPr lang="en-US" sz="20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І </a:t>
            </a:r>
            <a:r>
              <a:rPr lang="en-US" sz="20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заўсёды</a:t>
            </a:r>
            <a:r>
              <a:rPr lang="en-US" sz="20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ў </a:t>
            </a:r>
            <a:r>
              <a:rPr lang="en-US" sz="20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віхурах</a:t>
            </a:r>
            <a:r>
              <a:rPr lang="en-US" sz="20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0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вякоў</a:t>
            </a:r>
            <a:r>
              <a:rPr lang="en-US" sz="20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і </a:t>
            </a:r>
            <a:r>
              <a:rPr lang="en-US" sz="20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нягод</a:t>
            </a:r>
            <a:r>
              <a:rPr lang="en-US" sz="20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,</a:t>
            </a:r>
          </a:p>
          <a:p>
            <a:pPr algn="just">
              <a:lnSpc>
                <a:spcPts val="2728"/>
              </a:lnSpc>
              <a:spcBef>
                <a:spcPct val="0"/>
              </a:spcBef>
            </a:pPr>
            <a:r>
              <a:rPr lang="en-US" sz="20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У </a:t>
            </a:r>
            <a:r>
              <a:rPr lang="en-US" sz="20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зямной</a:t>
            </a:r>
            <a:r>
              <a:rPr lang="en-US" sz="20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0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непагодзе</a:t>
            </a:r>
            <a:r>
              <a:rPr lang="en-US" sz="20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0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суровай</a:t>
            </a:r>
            <a:r>
              <a:rPr lang="en-US" sz="20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,</a:t>
            </a:r>
          </a:p>
          <a:p>
            <a:pPr algn="just">
              <a:lnSpc>
                <a:spcPts val="2728"/>
              </a:lnSpc>
              <a:spcBef>
                <a:spcPct val="0"/>
              </a:spcBef>
            </a:pPr>
            <a:r>
              <a:rPr lang="en-US" sz="20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Вылучала</a:t>
            </a:r>
            <a:r>
              <a:rPr lang="en-US" sz="20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0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між</a:t>
            </a:r>
            <a:r>
              <a:rPr lang="en-US" sz="20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0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іншых</a:t>
            </a:r>
            <a:r>
              <a:rPr lang="en-US" sz="20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0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мой</a:t>
            </a:r>
            <a:r>
              <a:rPr lang="en-US" sz="20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0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мужны</a:t>
            </a:r>
            <a:r>
              <a:rPr lang="en-US" sz="20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0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народ</a:t>
            </a:r>
            <a:endParaRPr lang="en-US" sz="2000" dirty="0">
              <a:latin typeface="Times New Roman" pitchFamily="18" charset="0"/>
              <a:ea typeface="TAN Nimbus"/>
              <a:cs typeface="Times New Roman" pitchFamily="18" charset="0"/>
              <a:sym typeface="TAN Nimbus"/>
            </a:endParaRPr>
          </a:p>
          <a:p>
            <a:pPr algn="just">
              <a:lnSpc>
                <a:spcPts val="2728"/>
              </a:lnSpc>
              <a:spcBef>
                <a:spcPct val="0"/>
              </a:spcBef>
            </a:pPr>
            <a:r>
              <a:rPr lang="en-US" sz="20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Беларуская</a:t>
            </a:r>
            <a:r>
              <a:rPr lang="en-US" sz="20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0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родная</a:t>
            </a:r>
            <a:r>
              <a:rPr lang="en-US" sz="20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0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мова</a:t>
            </a:r>
            <a:r>
              <a:rPr lang="en-US" sz="20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.</a:t>
            </a:r>
          </a:p>
          <a:p>
            <a:pPr algn="just">
              <a:lnSpc>
                <a:spcPts val="2728"/>
              </a:lnSpc>
              <a:spcBef>
                <a:spcPct val="0"/>
              </a:spcBef>
            </a:pPr>
            <a:r>
              <a:rPr lang="en-US" sz="20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</a:p>
          <a:p>
            <a:pPr algn="just">
              <a:lnSpc>
                <a:spcPts val="2728"/>
              </a:lnSpc>
              <a:spcBef>
                <a:spcPct val="0"/>
              </a:spcBef>
            </a:pPr>
            <a:r>
              <a:rPr lang="en-US" sz="20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Мой</a:t>
            </a:r>
            <a:r>
              <a:rPr lang="en-US" sz="20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0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народ</a:t>
            </a:r>
            <a:r>
              <a:rPr lang="en-US" sz="20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0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зберагае</a:t>
            </a:r>
            <a:r>
              <a:rPr lang="en-US" sz="20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0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сваю</a:t>
            </a:r>
            <a:r>
              <a:rPr lang="en-US" sz="20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0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даўніну</a:t>
            </a:r>
            <a:r>
              <a:rPr lang="en-US" sz="20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.</a:t>
            </a:r>
          </a:p>
          <a:p>
            <a:pPr algn="just">
              <a:lnSpc>
                <a:spcPts val="2728"/>
              </a:lnSpc>
              <a:spcBef>
                <a:spcPct val="0"/>
              </a:spcBef>
            </a:pPr>
            <a:r>
              <a:rPr lang="en-US" sz="20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Кожны</a:t>
            </a:r>
            <a:r>
              <a:rPr lang="en-US" sz="20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0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нашай</a:t>
            </a:r>
            <a:r>
              <a:rPr lang="en-US" sz="20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0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гісторыі</a:t>
            </a:r>
            <a:r>
              <a:rPr lang="en-US" sz="20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0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знаўца</a:t>
            </a:r>
            <a:endParaRPr lang="en-US" sz="2000" dirty="0">
              <a:latin typeface="Times New Roman" pitchFamily="18" charset="0"/>
              <a:ea typeface="TAN Nimbus"/>
              <a:cs typeface="Times New Roman" pitchFamily="18" charset="0"/>
              <a:sym typeface="TAN Nimbus"/>
            </a:endParaRPr>
          </a:p>
          <a:p>
            <a:pPr algn="just">
              <a:lnSpc>
                <a:spcPts val="2728"/>
              </a:lnSpc>
              <a:spcBef>
                <a:spcPct val="0"/>
              </a:spcBef>
            </a:pPr>
            <a:r>
              <a:rPr lang="en-US" sz="20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Добрым</a:t>
            </a:r>
            <a:r>
              <a:rPr lang="en-US" sz="20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0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словам</a:t>
            </a:r>
            <a:r>
              <a:rPr lang="en-US" sz="20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0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успомніць</a:t>
            </a:r>
            <a:r>
              <a:rPr lang="en-US" sz="20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0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на</a:t>
            </a:r>
            <a:r>
              <a:rPr lang="en-US" sz="20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0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раз</a:t>
            </a:r>
            <a:r>
              <a:rPr lang="en-US" sz="20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0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Скарыну</a:t>
            </a:r>
            <a:endParaRPr lang="en-US" sz="2000" dirty="0">
              <a:latin typeface="Times New Roman" pitchFamily="18" charset="0"/>
              <a:ea typeface="TAN Nimbus"/>
              <a:cs typeface="Times New Roman" pitchFamily="18" charset="0"/>
              <a:sym typeface="TAN Nimbus"/>
            </a:endParaRPr>
          </a:p>
          <a:p>
            <a:pPr algn="just">
              <a:lnSpc>
                <a:spcPts val="2728"/>
              </a:lnSpc>
              <a:spcBef>
                <a:spcPct val="0"/>
              </a:spcBef>
            </a:pPr>
            <a:r>
              <a:rPr lang="en-US" sz="20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І </a:t>
            </a:r>
            <a:r>
              <a:rPr lang="en-US" sz="20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пахваліць</a:t>
            </a:r>
            <a:r>
              <a:rPr lang="en-US" sz="20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0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за</a:t>
            </a:r>
            <a:r>
              <a:rPr lang="en-US" sz="20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0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мудрасць</a:t>
            </a:r>
            <a:r>
              <a:rPr lang="en-US" sz="20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0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Мсціслаўца</a:t>
            </a:r>
            <a:r>
              <a:rPr lang="en-US" sz="20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163290" y="1620282"/>
            <a:ext cx="5781573" cy="49133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2676"/>
              </a:lnSpc>
              <a:spcBef>
                <a:spcPct val="0"/>
              </a:spcBef>
            </a:pPr>
            <a:r>
              <a:rPr lang="en-US" sz="20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Каліноўскага</a:t>
            </a:r>
            <a:r>
              <a:rPr lang="en-US" sz="20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0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імя</a:t>
            </a:r>
            <a:r>
              <a:rPr lang="en-US" sz="20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0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навокал</a:t>
            </a:r>
            <a:r>
              <a:rPr lang="en-US" sz="20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0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гучыць</a:t>
            </a:r>
            <a:r>
              <a:rPr lang="en-US" sz="20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,</a:t>
            </a:r>
          </a:p>
          <a:p>
            <a:pPr algn="just">
              <a:lnSpc>
                <a:spcPts val="2676"/>
              </a:lnSpc>
              <a:spcBef>
                <a:spcPct val="0"/>
              </a:spcBef>
            </a:pPr>
            <a:r>
              <a:rPr lang="en-US" sz="20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І </a:t>
            </a:r>
            <a:r>
              <a:rPr lang="en-US" sz="20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Купалы</a:t>
            </a:r>
            <a:r>
              <a:rPr lang="en-US" sz="20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, і </a:t>
            </a:r>
            <a:r>
              <a:rPr lang="en-US" sz="20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Коласа</a:t>
            </a:r>
            <a:r>
              <a:rPr lang="en-US" sz="20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0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слова</a:t>
            </a:r>
            <a:r>
              <a:rPr lang="en-US" sz="20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.</a:t>
            </a:r>
          </a:p>
          <a:p>
            <a:pPr algn="just">
              <a:lnSpc>
                <a:spcPts val="2676"/>
              </a:lnSpc>
              <a:spcBef>
                <a:spcPct val="0"/>
              </a:spcBef>
            </a:pPr>
            <a:r>
              <a:rPr lang="en-US" sz="20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Навучыла</a:t>
            </a:r>
            <a:r>
              <a:rPr lang="en-US" sz="20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0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іх</a:t>
            </a:r>
            <a:r>
              <a:rPr lang="en-US" sz="20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0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край</a:t>
            </a:r>
            <a:r>
              <a:rPr lang="en-US" sz="20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0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беларускі</a:t>
            </a:r>
            <a:r>
              <a:rPr lang="en-US" sz="20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0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любіць</a:t>
            </a:r>
            <a:endParaRPr lang="en-US" sz="2000" dirty="0">
              <a:latin typeface="Times New Roman" pitchFamily="18" charset="0"/>
              <a:ea typeface="TAN Nimbus"/>
              <a:cs typeface="Times New Roman" pitchFamily="18" charset="0"/>
              <a:sym typeface="TAN Nimbus"/>
            </a:endParaRPr>
          </a:p>
          <a:p>
            <a:pPr algn="just">
              <a:lnSpc>
                <a:spcPts val="2676"/>
              </a:lnSpc>
              <a:spcBef>
                <a:spcPct val="0"/>
              </a:spcBef>
            </a:pPr>
            <a:r>
              <a:rPr lang="en-US" sz="20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Беларуская</a:t>
            </a:r>
            <a:r>
              <a:rPr lang="en-US" sz="20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0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родная</a:t>
            </a:r>
            <a:r>
              <a:rPr lang="en-US" sz="20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0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мова</a:t>
            </a:r>
            <a:r>
              <a:rPr lang="en-US" sz="2000" dirty="0" smtClean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.</a:t>
            </a:r>
            <a:endParaRPr lang="ru-RU" sz="2000" dirty="0" smtClean="0">
              <a:latin typeface="Times New Roman" pitchFamily="18" charset="0"/>
              <a:ea typeface="TAN Nimbus"/>
              <a:cs typeface="Times New Roman" pitchFamily="18" charset="0"/>
              <a:sym typeface="TAN Nimbus"/>
            </a:endParaRPr>
          </a:p>
          <a:p>
            <a:pPr algn="just">
              <a:lnSpc>
                <a:spcPts val="2676"/>
              </a:lnSpc>
              <a:spcBef>
                <a:spcPct val="0"/>
              </a:spcBef>
            </a:pPr>
            <a:endParaRPr lang="en-US" sz="2000" dirty="0">
              <a:latin typeface="Times New Roman" pitchFamily="18" charset="0"/>
              <a:ea typeface="TAN Nimbus"/>
              <a:cs typeface="Times New Roman" pitchFamily="18" charset="0"/>
              <a:sym typeface="TAN Nimbus"/>
            </a:endParaRPr>
          </a:p>
          <a:p>
            <a:pPr algn="just">
              <a:lnSpc>
                <a:spcPts val="2676"/>
              </a:lnSpc>
              <a:spcBef>
                <a:spcPct val="0"/>
              </a:spcBef>
            </a:pPr>
            <a:r>
              <a:rPr lang="en-US" sz="20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Мой</a:t>
            </a:r>
            <a:r>
              <a:rPr lang="en-US" sz="20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0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народ</a:t>
            </a:r>
            <a:r>
              <a:rPr lang="en-US" sz="20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0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ганарыцца</a:t>
            </a:r>
            <a:r>
              <a:rPr lang="en-US" sz="20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0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сягоння</a:t>
            </a:r>
            <a:r>
              <a:rPr lang="en-US" sz="20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0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сваім</a:t>
            </a:r>
            <a:endParaRPr lang="en-US" sz="2000" dirty="0">
              <a:latin typeface="Times New Roman" pitchFamily="18" charset="0"/>
              <a:ea typeface="TAN Nimbus"/>
              <a:cs typeface="Times New Roman" pitchFamily="18" charset="0"/>
              <a:sym typeface="TAN Nimbus"/>
            </a:endParaRPr>
          </a:p>
          <a:p>
            <a:pPr algn="just">
              <a:lnSpc>
                <a:spcPts val="2676"/>
              </a:lnSpc>
              <a:spcBef>
                <a:spcPct val="0"/>
              </a:spcBef>
            </a:pPr>
            <a:r>
              <a:rPr lang="en-US" sz="20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Партызанскім</a:t>
            </a:r>
            <a:r>
              <a:rPr lang="en-US" sz="20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0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праслаўленым</a:t>
            </a:r>
            <a:r>
              <a:rPr lang="en-US" sz="20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0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краем</a:t>
            </a:r>
            <a:r>
              <a:rPr lang="en-US" sz="20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.</a:t>
            </a:r>
          </a:p>
          <a:p>
            <a:pPr algn="just">
              <a:lnSpc>
                <a:spcPts val="2676"/>
              </a:lnSpc>
              <a:spcBef>
                <a:spcPct val="0"/>
              </a:spcBef>
            </a:pPr>
            <a:r>
              <a:rPr lang="en-US" sz="20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У </a:t>
            </a:r>
            <a:r>
              <a:rPr lang="en-US" sz="20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вялікіх</a:t>
            </a:r>
            <a:r>
              <a:rPr lang="en-US" sz="20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0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бяседах</a:t>
            </a:r>
            <a:r>
              <a:rPr lang="en-US" sz="20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0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прад</a:t>
            </a:r>
            <a:r>
              <a:rPr lang="en-US" sz="20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0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светам</a:t>
            </a:r>
            <a:r>
              <a:rPr lang="en-US" sz="20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0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усім</a:t>
            </a:r>
            <a:endParaRPr lang="en-US" sz="2000" dirty="0">
              <a:latin typeface="Times New Roman" pitchFamily="18" charset="0"/>
              <a:ea typeface="TAN Nimbus"/>
              <a:cs typeface="Times New Roman" pitchFamily="18" charset="0"/>
              <a:sym typeface="TAN Nimbus"/>
            </a:endParaRPr>
          </a:p>
          <a:p>
            <a:pPr algn="just">
              <a:lnSpc>
                <a:spcPts val="2676"/>
              </a:lnSpc>
              <a:spcBef>
                <a:spcPct val="0"/>
              </a:spcBef>
            </a:pPr>
            <a:r>
              <a:rPr lang="en-US" sz="20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Дэлегаты</a:t>
            </a:r>
            <a:r>
              <a:rPr lang="en-US" sz="20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0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яго</a:t>
            </a:r>
            <a:r>
              <a:rPr lang="en-US" sz="20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0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выступаюць</a:t>
            </a:r>
            <a:r>
              <a:rPr lang="en-US" sz="20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.</a:t>
            </a:r>
          </a:p>
          <a:p>
            <a:pPr algn="just">
              <a:lnSpc>
                <a:spcPts val="2676"/>
              </a:lnSpc>
              <a:spcBef>
                <a:spcPct val="0"/>
              </a:spcBef>
            </a:pPr>
            <a:r>
              <a:rPr lang="en-US" sz="20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</a:p>
          <a:p>
            <a:pPr algn="just">
              <a:lnSpc>
                <a:spcPts val="2676"/>
              </a:lnSpc>
              <a:spcBef>
                <a:spcPct val="0"/>
              </a:spcBef>
            </a:pPr>
            <a:r>
              <a:rPr lang="en-US" sz="20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Дык</a:t>
            </a:r>
            <a:r>
              <a:rPr lang="en-US" sz="20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0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чаруй</a:t>
            </a:r>
            <a:r>
              <a:rPr lang="en-US" sz="20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0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жа</a:t>
            </a:r>
            <a:r>
              <a:rPr lang="en-US" sz="20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0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людзей</a:t>
            </a:r>
            <a:r>
              <a:rPr lang="en-US" sz="20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0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паміж</a:t>
            </a:r>
            <a:r>
              <a:rPr lang="en-US" sz="20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0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моваў</a:t>
            </a:r>
            <a:r>
              <a:rPr lang="en-US" sz="20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0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другіх</a:t>
            </a:r>
            <a:endParaRPr lang="en-US" sz="2000" dirty="0">
              <a:latin typeface="Times New Roman" pitchFamily="18" charset="0"/>
              <a:ea typeface="TAN Nimbus"/>
              <a:cs typeface="Times New Roman" pitchFamily="18" charset="0"/>
              <a:sym typeface="TAN Nimbus"/>
            </a:endParaRPr>
          </a:p>
          <a:p>
            <a:pPr algn="just">
              <a:lnSpc>
                <a:spcPts val="2676"/>
              </a:lnSpc>
              <a:spcBef>
                <a:spcPct val="0"/>
              </a:spcBef>
            </a:pPr>
            <a:r>
              <a:rPr lang="en-US" sz="20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І </a:t>
            </a:r>
            <a:r>
              <a:rPr lang="en-US" sz="20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гучы</a:t>
            </a:r>
            <a:r>
              <a:rPr lang="en-US" sz="20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0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вечна</a:t>
            </a:r>
            <a:r>
              <a:rPr lang="en-US" sz="20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, </a:t>
            </a:r>
            <a:r>
              <a:rPr lang="en-US" sz="20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ярка</a:t>
            </a:r>
            <a:r>
              <a:rPr lang="en-US" sz="20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і </a:t>
            </a:r>
            <a:r>
              <a:rPr lang="en-US" sz="20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нова</a:t>
            </a:r>
            <a:endParaRPr lang="en-US" sz="2000" dirty="0">
              <a:latin typeface="Times New Roman" pitchFamily="18" charset="0"/>
              <a:ea typeface="TAN Nimbus"/>
              <a:cs typeface="Times New Roman" pitchFamily="18" charset="0"/>
              <a:sym typeface="TAN Nimbus"/>
            </a:endParaRPr>
          </a:p>
          <a:p>
            <a:pPr algn="just">
              <a:lnSpc>
                <a:spcPts val="2676"/>
              </a:lnSpc>
              <a:spcBef>
                <a:spcPct val="0"/>
              </a:spcBef>
            </a:pPr>
            <a:r>
              <a:rPr lang="en-US" sz="20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Мова</a:t>
            </a:r>
            <a:r>
              <a:rPr lang="en-US" sz="20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0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продкаў</a:t>
            </a:r>
            <a:r>
              <a:rPr lang="en-US" sz="20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0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маіх</a:t>
            </a:r>
            <a:r>
              <a:rPr lang="en-US" sz="20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і </a:t>
            </a:r>
            <a:r>
              <a:rPr lang="en-US" sz="20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нашчадкаў</a:t>
            </a:r>
            <a:r>
              <a:rPr lang="en-US" sz="20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0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маіх</a:t>
            </a:r>
            <a:r>
              <a:rPr lang="en-US" sz="20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–</a:t>
            </a:r>
          </a:p>
          <a:p>
            <a:pPr algn="just">
              <a:lnSpc>
                <a:spcPts val="2676"/>
              </a:lnSpc>
              <a:spcBef>
                <a:spcPct val="0"/>
              </a:spcBef>
            </a:pPr>
            <a:r>
              <a:rPr lang="en-US" sz="20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Беларуская</a:t>
            </a:r>
            <a:r>
              <a:rPr lang="en-US" sz="20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0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родная</a:t>
            </a:r>
            <a:r>
              <a:rPr lang="en-US" sz="20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 </a:t>
            </a:r>
            <a:r>
              <a:rPr lang="en-US" sz="2000" dirty="0" err="1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мова</a:t>
            </a:r>
            <a:r>
              <a:rPr lang="en-US" sz="2000" dirty="0">
                <a:latin typeface="Times New Roman" pitchFamily="18" charset="0"/>
                <a:ea typeface="TAN Nimbus"/>
                <a:cs typeface="Times New Roman" pitchFamily="18" charset="0"/>
                <a:sym typeface="TAN Nimbus"/>
              </a:rPr>
              <a:t>!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273518" y="149602"/>
            <a:ext cx="995954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Каму </a:t>
            </a:r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належаць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гэтыя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радкі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5746790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4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53143" y="465171"/>
            <a:ext cx="10972800" cy="22621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3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be-BY" sz="27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Вашай увазе прапануецца займальная вандроўка па хвалях часу ў выглядзе крыжаванкі. </a:t>
            </a:r>
            <a:r>
              <a:rPr lang="ru-RU" sz="27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be-BY" sz="27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пэўнена</a:t>
            </a:r>
            <a:r>
              <a:rPr lang="be-BY" sz="27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гэта будзе захапляльна... Крок за крокам Мы будзем знаходзіць невялікія рэшткі, якія складаюцца ў агульную скарбніцу пад назвамі «Культура», «Літаратура», «Знакамітыя імены Бацькаўшчыны». </a:t>
            </a:r>
            <a:endParaRPr lang="ru-RU" sz="27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44137" y="4340759"/>
            <a:ext cx="11338560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be-BY" sz="3700" b="1" i="1" u="sng" dirty="0" smtClean="0">
                <a:ln/>
                <a:solidFill>
                  <a:srgbClr val="8064A2">
                    <a:lumMod val="50000"/>
                  </a:srgbClr>
                </a:solidFill>
              </a:rPr>
              <a:t>Мэта</a:t>
            </a:r>
            <a:r>
              <a:rPr lang="be-BY" sz="3700" b="1" i="1" u="sng" dirty="0">
                <a:ln/>
                <a:solidFill>
                  <a:srgbClr val="8064A2">
                    <a:lumMod val="50000"/>
                  </a:srgbClr>
                </a:solidFill>
              </a:rPr>
              <a:t>:</a:t>
            </a:r>
            <a:r>
              <a:rPr lang="be-BY" sz="3700" b="1" i="1" dirty="0">
                <a:ln/>
                <a:solidFill>
                  <a:srgbClr val="8064A2">
                    <a:lumMod val="50000"/>
                  </a:srgbClr>
                </a:solidFill>
              </a:rPr>
              <a:t>  </a:t>
            </a:r>
            <a:r>
              <a:rPr lang="ru-RU" sz="2700" b="1" i="1" dirty="0" smtClean="0">
                <a:solidFill>
                  <a:srgbClr val="8064A2">
                    <a:lumMod val="50000"/>
                  </a:srgbClr>
                </a:solidFill>
                <a:ea typeface="Lumios Marker"/>
                <a:cs typeface="Lumios Marker"/>
                <a:sym typeface="Lumios Marker"/>
              </a:rPr>
              <a:t>у</a:t>
            </a:r>
            <a:r>
              <a:rPr lang="en-US" sz="2700" b="1" i="1" dirty="0" err="1" smtClean="0">
                <a:solidFill>
                  <a:srgbClr val="8064A2">
                    <a:lumMod val="50000"/>
                  </a:srgbClr>
                </a:solidFill>
                <a:ea typeface="Lumios Marker"/>
                <a:cs typeface="Lumios Marker"/>
                <a:sym typeface="Lumios Marker"/>
              </a:rPr>
              <a:t>спомніць</a:t>
            </a:r>
            <a:r>
              <a:rPr lang="en-US" sz="2700" b="1" i="1" dirty="0" smtClean="0">
                <a:solidFill>
                  <a:srgbClr val="8064A2">
                    <a:lumMod val="50000"/>
                  </a:srgbClr>
                </a:solidFill>
                <a:ea typeface="Lumios Marker"/>
                <a:cs typeface="Lumios Marker"/>
                <a:sym typeface="Lumios Marker"/>
              </a:rPr>
              <a:t> </a:t>
            </a:r>
            <a:r>
              <a:rPr lang="en-US" sz="2700" b="1" i="1" dirty="0" err="1">
                <a:solidFill>
                  <a:srgbClr val="8064A2">
                    <a:lumMod val="50000"/>
                  </a:srgbClr>
                </a:solidFill>
                <a:ea typeface="Lumios Marker"/>
                <a:cs typeface="Lumios Marker"/>
                <a:sym typeface="Lumios Marker"/>
              </a:rPr>
              <a:t>яркіх</a:t>
            </a:r>
            <a:r>
              <a:rPr lang="en-US" sz="2700" b="1" i="1" dirty="0">
                <a:solidFill>
                  <a:srgbClr val="8064A2">
                    <a:lumMod val="50000"/>
                  </a:srgbClr>
                </a:solidFill>
                <a:ea typeface="Lumios Marker"/>
                <a:cs typeface="Lumios Marker"/>
                <a:sym typeface="Lumios Marker"/>
              </a:rPr>
              <a:t> </a:t>
            </a:r>
            <a:r>
              <a:rPr lang="en-US" sz="2700" b="1" i="1" dirty="0" err="1">
                <a:solidFill>
                  <a:srgbClr val="8064A2">
                    <a:lumMod val="50000"/>
                  </a:srgbClr>
                </a:solidFill>
                <a:ea typeface="Lumios Marker"/>
                <a:cs typeface="Lumios Marker"/>
                <a:sym typeface="Lumios Marker"/>
              </a:rPr>
              <a:t>прадстаўнікоў</a:t>
            </a:r>
            <a:r>
              <a:rPr lang="en-US" sz="2700" b="1" i="1" dirty="0">
                <a:solidFill>
                  <a:srgbClr val="8064A2">
                    <a:lumMod val="50000"/>
                  </a:srgbClr>
                </a:solidFill>
                <a:ea typeface="Lumios Marker"/>
                <a:cs typeface="Lumios Marker"/>
                <a:sym typeface="Lumios Marker"/>
              </a:rPr>
              <a:t> </a:t>
            </a:r>
            <a:r>
              <a:rPr lang="en-US" sz="2700" b="1" i="1" dirty="0" err="1">
                <a:solidFill>
                  <a:srgbClr val="8064A2">
                    <a:lumMod val="50000"/>
                  </a:srgbClr>
                </a:solidFill>
                <a:ea typeface="Lumios Marker"/>
                <a:cs typeface="Lumios Marker"/>
                <a:sym typeface="Lumios Marker"/>
              </a:rPr>
              <a:t>нашай</a:t>
            </a:r>
            <a:r>
              <a:rPr lang="en-US" sz="2700" b="1" i="1" dirty="0">
                <a:solidFill>
                  <a:srgbClr val="8064A2">
                    <a:lumMod val="50000"/>
                  </a:srgbClr>
                </a:solidFill>
                <a:ea typeface="Lumios Marker"/>
                <a:cs typeface="Lumios Marker"/>
                <a:sym typeface="Lumios Marker"/>
              </a:rPr>
              <a:t> </a:t>
            </a:r>
            <a:r>
              <a:rPr lang="en-US" sz="2700" b="1" i="1" dirty="0" err="1">
                <a:solidFill>
                  <a:srgbClr val="8064A2">
                    <a:lumMod val="50000"/>
                  </a:srgbClr>
                </a:solidFill>
                <a:ea typeface="Lumios Marker"/>
                <a:cs typeface="Lumios Marker"/>
                <a:sym typeface="Lumios Marker"/>
              </a:rPr>
              <a:t>культуры</a:t>
            </a:r>
            <a:r>
              <a:rPr lang="en-US" sz="2700" b="1" i="1" dirty="0">
                <a:solidFill>
                  <a:srgbClr val="8064A2">
                    <a:lumMod val="50000"/>
                  </a:srgbClr>
                </a:solidFill>
                <a:ea typeface="Lumios Marker"/>
                <a:cs typeface="Lumios Marker"/>
                <a:sym typeface="Lumios Marker"/>
              </a:rPr>
              <a:t>,</a:t>
            </a:r>
            <a:r>
              <a:rPr lang="be-BY" sz="2700" b="1" i="1" dirty="0">
                <a:solidFill>
                  <a:srgbClr val="8064A2">
                    <a:lumMod val="50000"/>
                  </a:srgbClr>
                </a:solidFill>
                <a:ea typeface="Lumios Marker"/>
                <a:cs typeface="Lumios Marker"/>
                <a:sym typeface="Lumios Marker"/>
              </a:rPr>
              <a:t> </a:t>
            </a:r>
            <a:r>
              <a:rPr lang="en-US" sz="2700" b="1" i="1" dirty="0" err="1">
                <a:solidFill>
                  <a:srgbClr val="8064A2">
                    <a:lumMod val="50000"/>
                  </a:srgbClr>
                </a:solidFill>
                <a:ea typeface="Lumios Marker"/>
                <a:cs typeface="Lumios Marker"/>
                <a:sym typeface="Lumios Marker"/>
              </a:rPr>
              <a:t>што</a:t>
            </a:r>
            <a:r>
              <a:rPr lang="en-US" sz="2700" b="1" i="1" dirty="0">
                <a:solidFill>
                  <a:srgbClr val="8064A2">
                    <a:lumMod val="50000"/>
                  </a:srgbClr>
                </a:solidFill>
                <a:ea typeface="Lumios Marker"/>
                <a:cs typeface="Lumios Marker"/>
                <a:sym typeface="Lumios Marker"/>
              </a:rPr>
              <a:t> </a:t>
            </a:r>
            <a:r>
              <a:rPr lang="en-US" sz="2700" b="1" i="1" dirty="0" err="1">
                <a:solidFill>
                  <a:srgbClr val="8064A2">
                    <a:lumMod val="50000"/>
                  </a:srgbClr>
                </a:solidFill>
                <a:ea typeface="Lumios Marker"/>
                <a:cs typeface="Lumios Marker"/>
                <a:sym typeface="Lumios Marker"/>
              </a:rPr>
              <a:t>ўнеслі</a:t>
            </a:r>
            <a:r>
              <a:rPr lang="en-US" sz="2700" b="1" i="1" dirty="0">
                <a:solidFill>
                  <a:srgbClr val="8064A2">
                    <a:lumMod val="50000"/>
                  </a:srgbClr>
                </a:solidFill>
                <a:ea typeface="Lumios Marker"/>
                <a:cs typeface="Lumios Marker"/>
                <a:sym typeface="Lumios Marker"/>
              </a:rPr>
              <a:t> </a:t>
            </a:r>
            <a:r>
              <a:rPr lang="be-BY" sz="2700" b="1" i="1" dirty="0">
                <a:solidFill>
                  <a:srgbClr val="8064A2">
                    <a:lumMod val="50000"/>
                  </a:srgbClr>
                </a:solidFill>
                <a:ea typeface="Lumios Marker"/>
                <a:cs typeface="Lumios Marker"/>
                <a:sym typeface="Lumios Marker"/>
              </a:rPr>
              <a:t>значны </a:t>
            </a:r>
            <a:r>
              <a:rPr lang="en-US" sz="2700" b="1" i="1" dirty="0" err="1">
                <a:solidFill>
                  <a:srgbClr val="8064A2">
                    <a:lumMod val="50000"/>
                  </a:srgbClr>
                </a:solidFill>
                <a:ea typeface="Lumios Marker"/>
                <a:cs typeface="Lumios Marker"/>
                <a:sym typeface="Lumios Marker"/>
              </a:rPr>
              <a:t>ўклад</a:t>
            </a:r>
            <a:r>
              <a:rPr lang="en-US" sz="2700" b="1" i="1" dirty="0">
                <a:solidFill>
                  <a:srgbClr val="8064A2">
                    <a:lumMod val="50000"/>
                  </a:srgbClr>
                </a:solidFill>
                <a:ea typeface="Lumios Marker"/>
                <a:cs typeface="Lumios Marker"/>
                <a:sym typeface="Lumios Marker"/>
              </a:rPr>
              <a:t> у </a:t>
            </a:r>
            <a:r>
              <a:rPr lang="en-US" sz="2700" b="1" i="1" dirty="0" err="1" smtClean="0">
                <a:solidFill>
                  <a:srgbClr val="8064A2">
                    <a:lumMod val="50000"/>
                  </a:srgbClr>
                </a:solidFill>
                <a:ea typeface="Lumios Marker"/>
                <a:cs typeface="Lumios Marker"/>
                <a:sym typeface="Lumios Marker"/>
              </a:rPr>
              <a:t>развіцц</a:t>
            </a:r>
            <a:r>
              <a:rPr lang="ru-RU" sz="2700" b="1" i="1" dirty="0" smtClean="0">
                <a:solidFill>
                  <a:srgbClr val="8064A2">
                    <a:lumMod val="50000"/>
                  </a:srgbClr>
                </a:solidFill>
                <a:ea typeface="Lumios Marker"/>
                <a:cs typeface="Lumios Marker"/>
                <a:sym typeface="Lumios Marker"/>
              </a:rPr>
              <a:t>ё</a:t>
            </a:r>
            <a:r>
              <a:rPr lang="en-US" sz="2700" b="1" i="1" dirty="0" smtClean="0">
                <a:solidFill>
                  <a:srgbClr val="8064A2">
                    <a:lumMod val="50000"/>
                  </a:srgbClr>
                </a:solidFill>
                <a:ea typeface="Lumios Marker"/>
                <a:cs typeface="Lumios Marker"/>
                <a:sym typeface="Lumios Marker"/>
              </a:rPr>
              <a:t> </a:t>
            </a:r>
            <a:r>
              <a:rPr lang="en-US" sz="2700" b="1" i="1" dirty="0" err="1">
                <a:solidFill>
                  <a:srgbClr val="8064A2">
                    <a:lumMod val="50000"/>
                  </a:srgbClr>
                </a:solidFill>
                <a:ea typeface="Lumios Marker"/>
                <a:cs typeface="Lumios Marker"/>
                <a:sym typeface="Lumios Marker"/>
              </a:rPr>
              <a:t>беларускай</a:t>
            </a:r>
            <a:r>
              <a:rPr lang="en-US" sz="2700" b="1" i="1" dirty="0">
                <a:solidFill>
                  <a:srgbClr val="8064A2">
                    <a:lumMod val="50000"/>
                  </a:srgbClr>
                </a:solidFill>
                <a:ea typeface="Lumios Marker"/>
                <a:cs typeface="Lumios Marker"/>
                <a:sym typeface="Lumios Marker"/>
              </a:rPr>
              <a:t> </a:t>
            </a:r>
            <a:r>
              <a:rPr lang="en-US" sz="2700" b="1" i="1" dirty="0" err="1" smtClean="0">
                <a:solidFill>
                  <a:srgbClr val="8064A2">
                    <a:lumMod val="50000"/>
                  </a:srgbClr>
                </a:solidFill>
                <a:ea typeface="Lumios Marker"/>
                <a:cs typeface="Lumios Marker"/>
                <a:sym typeface="Lumios Marker"/>
              </a:rPr>
              <a:t>мовы</a:t>
            </a:r>
            <a:endParaRPr lang="en-US" sz="2700" b="1" i="1" dirty="0">
              <a:solidFill>
                <a:srgbClr val="8064A2">
                  <a:lumMod val="50000"/>
                </a:srgbClr>
              </a:solidFill>
              <a:ea typeface="Lumios Marker"/>
              <a:cs typeface="Lumios Marker"/>
              <a:sym typeface="Lumios Marker"/>
            </a:endParaRPr>
          </a:p>
          <a:p>
            <a:endParaRPr lang="ru-RU" sz="2700" dirty="0">
              <a:solidFill>
                <a:prstClr val="black"/>
              </a:solidFill>
            </a:endParaRPr>
          </a:p>
          <a:p>
            <a:endParaRPr lang="be-BY" sz="2700" b="1" i="1" dirty="0">
              <a:ln/>
              <a:solidFill>
                <a:srgbClr val="8064A2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70690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8391223"/>
              </p:ext>
            </p:extLst>
          </p:nvPr>
        </p:nvGraphicFramePr>
        <p:xfrm>
          <a:off x="222425" y="725171"/>
          <a:ext cx="11751274" cy="699175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54275">
                  <a:extLst>
                    <a:ext uri="{9D8B030D-6E8A-4147-A177-3AD203B41FA5}">
                      <a16:colId xmlns:a16="http://schemas.microsoft.com/office/drawing/2014/main" xmlns="" val="2128306489"/>
                    </a:ext>
                  </a:extLst>
                </a:gridCol>
                <a:gridCol w="754275">
                  <a:extLst>
                    <a:ext uri="{9D8B030D-6E8A-4147-A177-3AD203B41FA5}">
                      <a16:colId xmlns:a16="http://schemas.microsoft.com/office/drawing/2014/main" xmlns="" val="3781882026"/>
                    </a:ext>
                  </a:extLst>
                </a:gridCol>
                <a:gridCol w="754275">
                  <a:extLst>
                    <a:ext uri="{9D8B030D-6E8A-4147-A177-3AD203B41FA5}">
                      <a16:colId xmlns:a16="http://schemas.microsoft.com/office/drawing/2014/main" xmlns="" val="3299005580"/>
                    </a:ext>
                  </a:extLst>
                </a:gridCol>
                <a:gridCol w="754275">
                  <a:extLst>
                    <a:ext uri="{9D8B030D-6E8A-4147-A177-3AD203B41FA5}">
                      <a16:colId xmlns:a16="http://schemas.microsoft.com/office/drawing/2014/main" xmlns="" val="4151583085"/>
                    </a:ext>
                  </a:extLst>
                </a:gridCol>
                <a:gridCol w="754275">
                  <a:extLst>
                    <a:ext uri="{9D8B030D-6E8A-4147-A177-3AD203B41FA5}">
                      <a16:colId xmlns:a16="http://schemas.microsoft.com/office/drawing/2014/main" xmlns="" val="880738872"/>
                    </a:ext>
                  </a:extLst>
                </a:gridCol>
                <a:gridCol w="754275">
                  <a:extLst>
                    <a:ext uri="{9D8B030D-6E8A-4147-A177-3AD203B41FA5}">
                      <a16:colId xmlns:a16="http://schemas.microsoft.com/office/drawing/2014/main" xmlns="" val="612660509"/>
                    </a:ext>
                  </a:extLst>
                </a:gridCol>
                <a:gridCol w="754275">
                  <a:extLst>
                    <a:ext uri="{9D8B030D-6E8A-4147-A177-3AD203B41FA5}">
                      <a16:colId xmlns:a16="http://schemas.microsoft.com/office/drawing/2014/main" xmlns="" val="504803762"/>
                    </a:ext>
                  </a:extLst>
                </a:gridCol>
                <a:gridCol w="754275">
                  <a:extLst>
                    <a:ext uri="{9D8B030D-6E8A-4147-A177-3AD203B41FA5}">
                      <a16:colId xmlns:a16="http://schemas.microsoft.com/office/drawing/2014/main" xmlns="" val="2625210527"/>
                    </a:ext>
                  </a:extLst>
                </a:gridCol>
                <a:gridCol w="754275">
                  <a:extLst>
                    <a:ext uri="{9D8B030D-6E8A-4147-A177-3AD203B41FA5}">
                      <a16:colId xmlns:a16="http://schemas.microsoft.com/office/drawing/2014/main" xmlns="" val="3276054876"/>
                    </a:ext>
                  </a:extLst>
                </a:gridCol>
                <a:gridCol w="754275">
                  <a:extLst>
                    <a:ext uri="{9D8B030D-6E8A-4147-A177-3AD203B41FA5}">
                      <a16:colId xmlns:a16="http://schemas.microsoft.com/office/drawing/2014/main" xmlns="" val="2227117559"/>
                    </a:ext>
                  </a:extLst>
                </a:gridCol>
                <a:gridCol w="754275">
                  <a:extLst>
                    <a:ext uri="{9D8B030D-6E8A-4147-A177-3AD203B41FA5}">
                      <a16:colId xmlns:a16="http://schemas.microsoft.com/office/drawing/2014/main" xmlns="" val="599455729"/>
                    </a:ext>
                  </a:extLst>
                </a:gridCol>
                <a:gridCol w="754275">
                  <a:extLst>
                    <a:ext uri="{9D8B030D-6E8A-4147-A177-3AD203B41FA5}">
                      <a16:colId xmlns:a16="http://schemas.microsoft.com/office/drawing/2014/main" xmlns="" val="93120683"/>
                    </a:ext>
                  </a:extLst>
                </a:gridCol>
                <a:gridCol w="754275">
                  <a:extLst>
                    <a:ext uri="{9D8B030D-6E8A-4147-A177-3AD203B41FA5}">
                      <a16:colId xmlns:a16="http://schemas.microsoft.com/office/drawing/2014/main" xmlns="" val="2322716226"/>
                    </a:ext>
                  </a:extLst>
                </a:gridCol>
                <a:gridCol w="754275">
                  <a:extLst>
                    <a:ext uri="{9D8B030D-6E8A-4147-A177-3AD203B41FA5}">
                      <a16:colId xmlns:a16="http://schemas.microsoft.com/office/drawing/2014/main" xmlns="" val="1304418622"/>
                    </a:ext>
                  </a:extLst>
                </a:gridCol>
                <a:gridCol w="1191424">
                  <a:extLst>
                    <a:ext uri="{9D8B030D-6E8A-4147-A177-3AD203B41FA5}">
                      <a16:colId xmlns:a16="http://schemas.microsoft.com/office/drawing/2014/main" xmlns="" val="3546149769"/>
                    </a:ext>
                  </a:extLst>
                </a:gridCol>
              </a:tblGrid>
              <a:tr h="499411">
                <a:tc>
                  <a:txBody>
                    <a:bodyPr/>
                    <a:lstStyle/>
                    <a:p>
                      <a:pPr algn="ctr"/>
                      <a:endParaRPr lang="ru-RU" sz="900" b="1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900" b="1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900" b="1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900" b="1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900" b="1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900" b="1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900" b="1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900" b="1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900" b="1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be-BY" sz="900" b="1" dirty="0"/>
                        <a:t>1</a:t>
                      </a:r>
                      <a:endParaRPr lang="ru-RU" sz="9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4220010610"/>
                  </a:ext>
                </a:extLst>
              </a:tr>
              <a:tr h="499411">
                <a:tc>
                  <a:txBody>
                    <a:bodyPr/>
                    <a:lstStyle/>
                    <a:p>
                      <a:pPr algn="ctr"/>
                      <a:endParaRPr lang="ru-RU" sz="900" b="1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900" b="1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900" b="1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900" b="1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900" b="1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900" b="1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900" b="1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900" b="1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900" b="1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be-BY" sz="900" b="1" dirty="0"/>
                        <a:t>2</a:t>
                      </a:r>
                      <a:endParaRPr lang="ru-RU" sz="9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64425030"/>
                  </a:ext>
                </a:extLst>
              </a:tr>
              <a:tr h="499411">
                <a:tc>
                  <a:txBody>
                    <a:bodyPr/>
                    <a:lstStyle/>
                    <a:p>
                      <a:pPr algn="ctr"/>
                      <a:endParaRPr lang="ru-RU" sz="900" b="1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900" b="1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900" b="1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900" b="1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900" b="1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be-BY" sz="900" b="1" dirty="0"/>
                        <a:t>3</a:t>
                      </a:r>
                      <a:endParaRPr lang="ru-RU" sz="9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9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9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9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9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713154626"/>
                  </a:ext>
                </a:extLst>
              </a:tr>
              <a:tr h="499411">
                <a:tc>
                  <a:txBody>
                    <a:bodyPr/>
                    <a:lstStyle/>
                    <a:p>
                      <a:pPr algn="ctr"/>
                      <a:endParaRPr lang="ru-RU" sz="900" b="1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900" b="1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900" b="1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900" b="1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900" b="1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900" b="1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900" b="1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900" b="1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900" b="1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1800" b="1" dirty="0"/>
                        <a:t>Ь </a:t>
                      </a:r>
                      <a:endParaRPr lang="ru-RU" sz="1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2706154507"/>
                  </a:ext>
                </a:extLst>
              </a:tr>
              <a:tr h="499411">
                <a:tc>
                  <a:txBody>
                    <a:bodyPr/>
                    <a:lstStyle/>
                    <a:p>
                      <a:pPr algn="ctr"/>
                      <a:endParaRPr lang="ru-RU" sz="900" b="1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900" b="1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900" b="1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900" b="1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900" b="1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900" b="1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900" b="1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900" b="1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900" b="1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be-BY" sz="900" b="1" dirty="0"/>
                        <a:t>4</a:t>
                      </a:r>
                      <a:endParaRPr lang="ru-RU" sz="9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2918760097"/>
                  </a:ext>
                </a:extLst>
              </a:tr>
              <a:tr h="499411">
                <a:tc>
                  <a:txBody>
                    <a:bodyPr/>
                    <a:lstStyle/>
                    <a:p>
                      <a:pPr algn="ctr"/>
                      <a:endParaRPr lang="ru-RU" sz="900" b="1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900" b="1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900" b="1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900" b="1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900" b="1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900" b="1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be-BY" sz="900" b="1" dirty="0"/>
                        <a:t>5</a:t>
                      </a:r>
                      <a:endParaRPr lang="ru-RU" sz="9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9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9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9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688185412"/>
                  </a:ext>
                </a:extLst>
              </a:tr>
              <a:tr h="499411">
                <a:tc>
                  <a:txBody>
                    <a:bodyPr/>
                    <a:lstStyle/>
                    <a:p>
                      <a:pPr algn="ctr"/>
                      <a:endParaRPr lang="ru-RU" sz="900" b="1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900" b="1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900" b="1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be-BY" sz="900" b="1" dirty="0"/>
                        <a:t>6</a:t>
                      </a:r>
                      <a:endParaRPr lang="ru-RU" sz="9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9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9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9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9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9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9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264240245"/>
                  </a:ext>
                </a:extLst>
              </a:tr>
              <a:tr h="499411">
                <a:tc>
                  <a:txBody>
                    <a:bodyPr/>
                    <a:lstStyle/>
                    <a:p>
                      <a:pPr algn="ctr"/>
                      <a:endParaRPr lang="ru-RU" sz="900" b="1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900" b="1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900" b="1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900" b="1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900" b="1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be-BY" sz="900" b="1" dirty="0"/>
                        <a:t>7</a:t>
                      </a:r>
                      <a:endParaRPr lang="ru-RU" sz="9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9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9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9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9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2928824589"/>
                  </a:ext>
                </a:extLst>
              </a:tr>
              <a:tr h="499411">
                <a:tc>
                  <a:txBody>
                    <a:bodyPr/>
                    <a:lstStyle/>
                    <a:p>
                      <a:pPr algn="ctr"/>
                      <a:r>
                        <a:rPr lang="be-BY" sz="900" b="1" dirty="0"/>
                        <a:t>8</a:t>
                      </a:r>
                      <a:endParaRPr lang="ru-RU" sz="9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9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9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9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9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9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9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9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9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9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4170712565"/>
                  </a:ext>
                </a:extLst>
              </a:tr>
              <a:tr h="499411">
                <a:tc>
                  <a:txBody>
                    <a:bodyPr/>
                    <a:lstStyle/>
                    <a:p>
                      <a:pPr algn="ctr"/>
                      <a:endParaRPr lang="ru-RU" sz="900" b="1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900" b="1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900" b="1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900" b="1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be-BY" sz="900" b="1" dirty="0"/>
                        <a:t>9</a:t>
                      </a:r>
                      <a:endParaRPr lang="ru-RU" sz="9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9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9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9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9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9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3417424760"/>
                  </a:ext>
                </a:extLst>
              </a:tr>
              <a:tr h="499411">
                <a:tc>
                  <a:txBody>
                    <a:bodyPr/>
                    <a:lstStyle/>
                    <a:p>
                      <a:pPr algn="ctr"/>
                      <a:endParaRPr lang="ru-RU" sz="900" b="1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900" b="1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900" b="1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900" b="1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be-BY" sz="900" b="1" dirty="0"/>
                        <a:t>10</a:t>
                      </a:r>
                      <a:endParaRPr lang="ru-RU" sz="9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9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9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9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9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9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3660852089"/>
                  </a:ext>
                </a:extLst>
              </a:tr>
              <a:tr h="499411">
                <a:tc>
                  <a:txBody>
                    <a:bodyPr/>
                    <a:lstStyle/>
                    <a:p>
                      <a:pPr algn="ctr"/>
                      <a:endParaRPr lang="ru-RU" sz="900" b="1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900" b="1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900" b="1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900" b="1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900" b="1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900" b="1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900" b="1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be-BY" sz="900" b="1" dirty="0"/>
                        <a:t>11</a:t>
                      </a:r>
                      <a:endParaRPr lang="ru-RU" sz="9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9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9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4091291431"/>
                  </a:ext>
                </a:extLst>
              </a:tr>
              <a:tr h="499411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7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7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7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7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7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7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7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7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7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3709758597"/>
                  </a:ext>
                </a:extLst>
              </a:tr>
              <a:tr h="49941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3160970452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11211" y="35367"/>
            <a:ext cx="118624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ПЫТАНН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КРЫЖАВАНК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I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99109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" y="-21624"/>
            <a:ext cx="6097587" cy="3429000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4413" y="-21624"/>
            <a:ext cx="6097587" cy="3429000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4" y="3429000"/>
            <a:ext cx="6097587" cy="3429000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4412" y="3429000"/>
            <a:ext cx="6097587" cy="3429000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67540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097587" cy="3429000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4413" y="0"/>
            <a:ext cx="6097587" cy="3429000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" y="3429000"/>
            <a:ext cx="6097587" cy="3429000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4412" y="3429000"/>
            <a:ext cx="6097587" cy="3429000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433557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097587" cy="3429000"/>
          </a:xfrm>
          <a:prstGeom prst="rect">
            <a:avLst/>
          </a:prstGeom>
          <a:ln w="3175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4413" y="0"/>
            <a:ext cx="6097587" cy="3429000"/>
          </a:xfrm>
          <a:prstGeom prst="rect">
            <a:avLst/>
          </a:prstGeom>
          <a:ln w="6350" cap="sq">
            <a:solidFill>
              <a:schemeClr val="tx1">
                <a:lumMod val="95000"/>
                <a:lumOff val="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18"/>
          <a:stretch/>
        </p:blipFill>
        <p:spPr bwMode="auto">
          <a:xfrm>
            <a:off x="1863341" y="3429000"/>
            <a:ext cx="5785492" cy="3429000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5576" y="3904907"/>
            <a:ext cx="4097337" cy="2730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553444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2549485"/>
              </p:ext>
            </p:extLst>
          </p:nvPr>
        </p:nvGraphicFramePr>
        <p:xfrm>
          <a:off x="222429" y="1062677"/>
          <a:ext cx="11751270" cy="59551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83418">
                  <a:extLst>
                    <a:ext uri="{9D8B030D-6E8A-4147-A177-3AD203B41FA5}">
                      <a16:colId xmlns:a16="http://schemas.microsoft.com/office/drawing/2014/main" xmlns="" val="2128306489"/>
                    </a:ext>
                  </a:extLst>
                </a:gridCol>
                <a:gridCol w="783418">
                  <a:extLst>
                    <a:ext uri="{9D8B030D-6E8A-4147-A177-3AD203B41FA5}">
                      <a16:colId xmlns:a16="http://schemas.microsoft.com/office/drawing/2014/main" xmlns="" val="3781882026"/>
                    </a:ext>
                  </a:extLst>
                </a:gridCol>
                <a:gridCol w="783418">
                  <a:extLst>
                    <a:ext uri="{9D8B030D-6E8A-4147-A177-3AD203B41FA5}">
                      <a16:colId xmlns:a16="http://schemas.microsoft.com/office/drawing/2014/main" xmlns="" val="3299005580"/>
                    </a:ext>
                  </a:extLst>
                </a:gridCol>
                <a:gridCol w="783418">
                  <a:extLst>
                    <a:ext uri="{9D8B030D-6E8A-4147-A177-3AD203B41FA5}">
                      <a16:colId xmlns:a16="http://schemas.microsoft.com/office/drawing/2014/main" xmlns="" val="4151583085"/>
                    </a:ext>
                  </a:extLst>
                </a:gridCol>
                <a:gridCol w="783418">
                  <a:extLst>
                    <a:ext uri="{9D8B030D-6E8A-4147-A177-3AD203B41FA5}">
                      <a16:colId xmlns:a16="http://schemas.microsoft.com/office/drawing/2014/main" xmlns="" val="880738872"/>
                    </a:ext>
                  </a:extLst>
                </a:gridCol>
                <a:gridCol w="783418">
                  <a:extLst>
                    <a:ext uri="{9D8B030D-6E8A-4147-A177-3AD203B41FA5}">
                      <a16:colId xmlns:a16="http://schemas.microsoft.com/office/drawing/2014/main" xmlns="" val="612660509"/>
                    </a:ext>
                  </a:extLst>
                </a:gridCol>
                <a:gridCol w="783418">
                  <a:extLst>
                    <a:ext uri="{9D8B030D-6E8A-4147-A177-3AD203B41FA5}">
                      <a16:colId xmlns:a16="http://schemas.microsoft.com/office/drawing/2014/main" xmlns="" val="504803762"/>
                    </a:ext>
                  </a:extLst>
                </a:gridCol>
                <a:gridCol w="783418">
                  <a:extLst>
                    <a:ext uri="{9D8B030D-6E8A-4147-A177-3AD203B41FA5}">
                      <a16:colId xmlns:a16="http://schemas.microsoft.com/office/drawing/2014/main" xmlns="" val="2625210527"/>
                    </a:ext>
                  </a:extLst>
                </a:gridCol>
                <a:gridCol w="783418">
                  <a:extLst>
                    <a:ext uri="{9D8B030D-6E8A-4147-A177-3AD203B41FA5}">
                      <a16:colId xmlns:a16="http://schemas.microsoft.com/office/drawing/2014/main" xmlns="" val="3276054876"/>
                    </a:ext>
                  </a:extLst>
                </a:gridCol>
                <a:gridCol w="783418">
                  <a:extLst>
                    <a:ext uri="{9D8B030D-6E8A-4147-A177-3AD203B41FA5}">
                      <a16:colId xmlns:a16="http://schemas.microsoft.com/office/drawing/2014/main" xmlns="" val="2227117559"/>
                    </a:ext>
                  </a:extLst>
                </a:gridCol>
                <a:gridCol w="783418">
                  <a:extLst>
                    <a:ext uri="{9D8B030D-6E8A-4147-A177-3AD203B41FA5}">
                      <a16:colId xmlns:a16="http://schemas.microsoft.com/office/drawing/2014/main" xmlns="" val="599455729"/>
                    </a:ext>
                  </a:extLst>
                </a:gridCol>
                <a:gridCol w="783418">
                  <a:extLst>
                    <a:ext uri="{9D8B030D-6E8A-4147-A177-3AD203B41FA5}">
                      <a16:colId xmlns:a16="http://schemas.microsoft.com/office/drawing/2014/main" xmlns="" val="93120683"/>
                    </a:ext>
                  </a:extLst>
                </a:gridCol>
                <a:gridCol w="783418">
                  <a:extLst>
                    <a:ext uri="{9D8B030D-6E8A-4147-A177-3AD203B41FA5}">
                      <a16:colId xmlns:a16="http://schemas.microsoft.com/office/drawing/2014/main" xmlns="" val="2322716226"/>
                    </a:ext>
                  </a:extLst>
                </a:gridCol>
                <a:gridCol w="783418">
                  <a:extLst>
                    <a:ext uri="{9D8B030D-6E8A-4147-A177-3AD203B41FA5}">
                      <a16:colId xmlns:a16="http://schemas.microsoft.com/office/drawing/2014/main" xmlns="" val="1304418622"/>
                    </a:ext>
                  </a:extLst>
                </a:gridCol>
                <a:gridCol w="783418">
                  <a:extLst>
                    <a:ext uri="{9D8B030D-6E8A-4147-A177-3AD203B41FA5}">
                      <a16:colId xmlns:a16="http://schemas.microsoft.com/office/drawing/2014/main" xmlns="" val="3546149769"/>
                    </a:ext>
                  </a:extLst>
                </a:gridCol>
              </a:tblGrid>
              <a:tr h="425370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b="1" dirty="0">
                          <a:latin typeface="Times New Roman" pitchFamily="18" charset="0"/>
                          <a:cs typeface="Times New Roman" pitchFamily="18" charset="0"/>
                        </a:rPr>
                        <a:t>Б </a:t>
                      </a:r>
                      <a:r>
                        <a:rPr lang="be-BY" sz="700" b="1" dirty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7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b="1" dirty="0">
                          <a:latin typeface="Times New Roman" pitchFamily="18" charset="0"/>
                          <a:cs typeface="Times New Roman" pitchFamily="18" charset="0"/>
                        </a:rPr>
                        <a:t>Ы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b="1" dirty="0"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b="1" dirty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b="1" dirty="0">
                          <a:latin typeface="Times New Roman" pitchFamily="18" charset="0"/>
                          <a:cs typeface="Times New Roman" pitchFamily="18" charset="0"/>
                        </a:rPr>
                        <a:t>Ў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4220010610"/>
                  </a:ext>
                </a:extLst>
              </a:tr>
              <a:tr h="425370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b="1" dirty="0">
                          <a:latin typeface="Times New Roman" pitchFamily="18" charset="0"/>
                          <a:cs typeface="Times New Roman" pitchFamily="18" charset="0"/>
                        </a:rPr>
                        <a:t> А </a:t>
                      </a:r>
                      <a:r>
                        <a:rPr lang="be-BY" sz="700" b="1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7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b="1" dirty="0">
                          <a:latin typeface="Times New Roman" pitchFamily="18" charset="0"/>
                          <a:cs typeface="Times New Roman" pitchFamily="18" charset="0"/>
                        </a:rPr>
                        <a:t>Ж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b="1" dirty="0">
                          <a:latin typeface="Times New Roman" pitchFamily="18" charset="0"/>
                          <a:cs typeface="Times New Roman" pitchFamily="18" charset="0"/>
                        </a:rPr>
                        <a:t>Э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b="1" dirty="0">
                          <a:latin typeface="Times New Roman" pitchFamily="18" charset="0"/>
                          <a:cs typeface="Times New Roman" pitchFamily="18" charset="0"/>
                        </a:rPr>
                        <a:t>Ш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b="1" dirty="0"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b="1" dirty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64425030"/>
                  </a:ext>
                </a:extLst>
              </a:tr>
              <a:tr h="425370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b="1" dirty="0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b="1" dirty="0"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b="1" dirty="0"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b="1" dirty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b="1" dirty="0">
                          <a:latin typeface="Times New Roman" pitchFamily="18" charset="0"/>
                          <a:cs typeface="Times New Roman" pitchFamily="18" charset="0"/>
                        </a:rPr>
                        <a:t>Ц </a:t>
                      </a:r>
                      <a:r>
                        <a:rPr lang="be-BY" sz="700" b="1" dirty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7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b="1" dirty="0"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b="1" dirty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b="1" dirty="0">
                          <a:latin typeface="Times New Roman" pitchFamily="18" charset="0"/>
                          <a:cs typeface="Times New Roman" pitchFamily="18" charset="0"/>
                        </a:rPr>
                        <a:t>Я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713154626"/>
                  </a:ext>
                </a:extLst>
              </a:tr>
              <a:tr h="425370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b="1" dirty="0">
                          <a:latin typeface="Times New Roman" pitchFamily="18" charset="0"/>
                          <a:cs typeface="Times New Roman" pitchFamily="18" charset="0"/>
                        </a:rPr>
                        <a:t>Ь 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2706154507"/>
                  </a:ext>
                </a:extLst>
              </a:tr>
              <a:tr h="425370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b="1" dirty="0">
                          <a:latin typeface="Times New Roman" pitchFamily="18" charset="0"/>
                          <a:cs typeface="Times New Roman" pitchFamily="18" charset="0"/>
                        </a:rPr>
                        <a:t> К </a:t>
                      </a:r>
                      <a:r>
                        <a:rPr lang="be-BY" sz="700" b="1" dirty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7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b="1" dirty="0"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b="1" dirty="0"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b="1" dirty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b="1" dirty="0"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2918760097"/>
                  </a:ext>
                </a:extLst>
              </a:tr>
              <a:tr h="425370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b="1" dirty="0"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b="1" dirty="0">
                          <a:latin typeface="Times New Roman" pitchFamily="18" charset="0"/>
                          <a:cs typeface="Times New Roman" pitchFamily="18" charset="0"/>
                        </a:rPr>
                        <a:t>У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b="1" dirty="0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b="1" dirty="0">
                          <a:latin typeface="Times New Roman" pitchFamily="18" charset="0"/>
                          <a:cs typeface="Times New Roman" pitchFamily="18" charset="0"/>
                        </a:rPr>
                        <a:t> А </a:t>
                      </a:r>
                      <a:r>
                        <a:rPr lang="be-BY" sz="700" b="1" dirty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7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b="1" dirty="0"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b="1" dirty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688185412"/>
                  </a:ext>
                </a:extLst>
              </a:tr>
              <a:tr h="425370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b="1" dirty="0"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b="1" dirty="0">
                          <a:latin typeface="Times New Roman" pitchFamily="18" charset="0"/>
                          <a:cs typeface="Times New Roman" pitchFamily="18" charset="0"/>
                        </a:rPr>
                        <a:t>І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b="1" dirty="0">
                          <a:latin typeface="Times New Roman" pitchFamily="18" charset="0"/>
                          <a:cs typeface="Times New Roman" pitchFamily="18" charset="0"/>
                        </a:rPr>
                        <a:t>М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b="1" dirty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b="1" dirty="0"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b="1" dirty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b="1" dirty="0">
                          <a:latin typeface="Times New Roman" pitchFamily="18" charset="0"/>
                          <a:cs typeface="Times New Roman" pitchFamily="18" charset="0"/>
                        </a:rPr>
                        <a:t> Ў </a:t>
                      </a:r>
                      <a:r>
                        <a:rPr lang="be-BY" sz="700" b="1" dirty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7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264240245"/>
                  </a:ext>
                </a:extLst>
              </a:tr>
              <a:tr h="425370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b="1" dirty="0"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b="1" dirty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b="1" dirty="0">
                          <a:latin typeface="Times New Roman" pitchFamily="18" charset="0"/>
                          <a:cs typeface="Times New Roman" pitchFamily="18" charset="0"/>
                        </a:rPr>
                        <a:t>Г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b="1" dirty="0">
                          <a:latin typeface="Times New Roman" pitchFamily="18" charset="0"/>
                          <a:cs typeface="Times New Roman" pitchFamily="18" charset="0"/>
                        </a:rPr>
                        <a:t>У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b="1" dirty="0">
                          <a:latin typeface="Times New Roman" pitchFamily="18" charset="0"/>
                          <a:cs typeface="Times New Roman" pitchFamily="18" charset="0"/>
                        </a:rPr>
                        <a:t> Ш </a:t>
                      </a:r>
                      <a:r>
                        <a:rPr lang="be-BY" sz="700" b="1" dirty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7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b="1" dirty="0">
                          <a:latin typeface="Times New Roman" pitchFamily="18" charset="0"/>
                          <a:cs typeface="Times New Roman" pitchFamily="18" charset="0"/>
                        </a:rPr>
                        <a:t>Э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b="1" dirty="0"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b="1" dirty="0">
                          <a:latin typeface="Times New Roman" pitchFamily="18" charset="0"/>
                          <a:cs typeface="Times New Roman" pitchFamily="18" charset="0"/>
                        </a:rPr>
                        <a:t>І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b="1" dirty="0">
                          <a:latin typeface="Times New Roman" pitchFamily="18" charset="0"/>
                          <a:cs typeface="Times New Roman" pitchFamily="18" charset="0"/>
                        </a:rPr>
                        <a:t>Ч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2928824589"/>
                  </a:ext>
                </a:extLst>
              </a:tr>
              <a:tr h="425370">
                <a:tc>
                  <a:txBody>
                    <a:bodyPr/>
                    <a:lstStyle/>
                    <a:p>
                      <a:pPr algn="ctr"/>
                      <a:r>
                        <a:rPr lang="be-BY" b="1" dirty="0"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b="1" dirty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b="1" dirty="0"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b="1" dirty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b="1" dirty="0"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b="1" dirty="0"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b="1" dirty="0"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b="1" dirty="0"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b="1" dirty="0">
                          <a:latin typeface="Times New Roman" pitchFamily="18" charset="0"/>
                          <a:cs typeface="Times New Roman" pitchFamily="18" charset="0"/>
                        </a:rPr>
                        <a:t>І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b="1" dirty="0">
                          <a:latin typeface="Times New Roman" pitchFamily="18" charset="0"/>
                          <a:cs typeface="Times New Roman" pitchFamily="18" charset="0"/>
                        </a:rPr>
                        <a:t> Ч </a:t>
                      </a:r>
                      <a:r>
                        <a:rPr lang="be-BY" sz="700" b="1" dirty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7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4170712565"/>
                  </a:ext>
                </a:extLst>
              </a:tr>
              <a:tr h="425370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b="1" dirty="0">
                          <a:latin typeface="Times New Roman" pitchFamily="18" charset="0"/>
                          <a:cs typeface="Times New Roman" pitchFamily="18" charset="0"/>
                        </a:rPr>
                        <a:t>Я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b="1" dirty="0"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b="1" dirty="0">
                          <a:latin typeface="Times New Roman" pitchFamily="18" charset="0"/>
                          <a:cs typeface="Times New Roman" pitchFamily="18" charset="0"/>
                        </a:rPr>
                        <a:t>І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b="1" dirty="0">
                          <a:latin typeface="Times New Roman" pitchFamily="18" charset="0"/>
                          <a:cs typeface="Times New Roman" pitchFamily="18" charset="0"/>
                        </a:rPr>
                        <a:t>Ш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b="1" dirty="0">
                          <a:latin typeface="Times New Roman" pitchFamily="18" charset="0"/>
                          <a:cs typeface="Times New Roman" pitchFamily="18" charset="0"/>
                        </a:rPr>
                        <a:t>Ч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b="1" dirty="0">
                          <a:latin typeface="Times New Roman" pitchFamily="18" charset="0"/>
                          <a:cs typeface="Times New Roman" pitchFamily="18" charset="0"/>
                        </a:rPr>
                        <a:t> Ы </a:t>
                      </a:r>
                      <a:r>
                        <a:rPr lang="be-BY" sz="700" b="1" dirty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7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b="1" dirty="0">
                          <a:latin typeface="Times New Roman" pitchFamily="18" charset="0"/>
                          <a:cs typeface="Times New Roman" pitchFamily="18" charset="0"/>
                        </a:rPr>
                        <a:t>Ц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3417424760"/>
                  </a:ext>
                </a:extLst>
              </a:tr>
              <a:tr h="425370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b="1" dirty="0"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b="1" dirty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b="1" dirty="0">
                          <a:latin typeface="Times New Roman" pitchFamily="18" charset="0"/>
                          <a:cs typeface="Times New Roman" pitchFamily="18" charset="0"/>
                        </a:rPr>
                        <a:t>Г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b="1" dirty="0"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b="1" dirty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b="1" dirty="0">
                          <a:latin typeface="Times New Roman" pitchFamily="18" charset="0"/>
                          <a:cs typeface="Times New Roman" pitchFamily="18" charset="0"/>
                        </a:rPr>
                        <a:t> Н </a:t>
                      </a:r>
                      <a:r>
                        <a:rPr lang="be-BY" sz="700" b="1" dirty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7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b="1" dirty="0"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b="1" dirty="0"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b="1" dirty="0">
                          <a:latin typeface="Times New Roman" pitchFamily="18" charset="0"/>
                          <a:cs typeface="Times New Roman" pitchFamily="18" charset="0"/>
                        </a:rPr>
                        <a:t>І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b="1" dirty="0">
                          <a:latin typeface="Times New Roman" pitchFamily="18" charset="0"/>
                          <a:cs typeface="Times New Roman" pitchFamily="18" charset="0"/>
                        </a:rPr>
                        <a:t>Ч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3660852089"/>
                  </a:ext>
                </a:extLst>
              </a:tr>
              <a:tr h="425370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b="1" dirty="0"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b="1" dirty="0"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b="1" dirty="0">
                          <a:latin typeface="Times New Roman" pitchFamily="18" charset="0"/>
                          <a:cs typeface="Times New Roman" pitchFamily="18" charset="0"/>
                        </a:rPr>
                        <a:t> А </a:t>
                      </a:r>
                      <a:r>
                        <a:rPr lang="be-BY" sz="700" b="1" dirty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7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b="1" dirty="0"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b="1" dirty="0"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b="1" dirty="0"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4091291431"/>
                  </a:ext>
                </a:extLst>
              </a:tr>
              <a:tr h="425370"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3709758597"/>
                  </a:ext>
                </a:extLst>
              </a:tr>
              <a:tr h="425370"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3160970452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11211" y="143027"/>
            <a:ext cx="118624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АДКАЗЫ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НА ПЫТАНН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КРЫЖАВАНК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I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18266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7000"/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1544595" y="1886923"/>
            <a:ext cx="9144000" cy="2664009"/>
          </a:xfrm>
        </p:spPr>
        <p:txBody>
          <a:bodyPr>
            <a:noAutofit/>
          </a:bodyPr>
          <a:lstStyle/>
          <a:p>
            <a:r>
              <a:rPr lang="be-BY" sz="6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Дзякую за праведзеныя </a:t>
            </a:r>
          </a:p>
          <a:p>
            <a:r>
              <a:rPr lang="be-BY" sz="6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разам хвіліны </a:t>
            </a:r>
            <a:r>
              <a:rPr lang="be-BY" sz="6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Wingdings" panose="05000000000000000000" pitchFamily="2" charset="2"/>
              </a:rPr>
              <a:t></a:t>
            </a:r>
            <a:r>
              <a:rPr lang="be-BY" sz="6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be-BY" sz="6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 сустрэчы!!!</a:t>
            </a:r>
            <a:endParaRPr lang="ru-RU" sz="6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742889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789</TotalTime>
  <Words>1538</Words>
  <Application>Microsoft Office PowerPoint</Application>
  <PresentationFormat>Произвольный</PresentationFormat>
  <Paragraphs>270</Paragraphs>
  <Slides>20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20</vt:i4>
      </vt:variant>
    </vt:vector>
  </HeadingPairs>
  <TitlesOfParts>
    <vt:vector size="24" baseType="lpstr">
      <vt:lpstr>Тема Office</vt:lpstr>
      <vt:lpstr>1_Тема Office</vt:lpstr>
      <vt:lpstr>3_Тема Office</vt:lpstr>
      <vt:lpstr>2_Тема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Шаденко Виктория Николаевна</dc:creator>
  <cp:lastModifiedBy>Мельникова Татьяна Юрьевна</cp:lastModifiedBy>
  <cp:revision>62</cp:revision>
  <dcterms:created xsi:type="dcterms:W3CDTF">2025-10-28T13:00:54Z</dcterms:created>
  <dcterms:modified xsi:type="dcterms:W3CDTF">2025-11-06T11:25:51Z</dcterms:modified>
</cp:coreProperties>
</file>