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1" r:id="rId4"/>
    <p:sldId id="272" r:id="rId5"/>
    <p:sldId id="268" r:id="rId6"/>
    <p:sldId id="260" r:id="rId7"/>
    <p:sldId id="264" r:id="rId8"/>
    <p:sldId id="266" r:id="rId9"/>
    <p:sldId id="26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0000"/>
    <a:srgbClr val="C8C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8" d="100"/>
          <a:sy n="78" d="100"/>
        </p:scale>
        <p:origin x="-2580" y="-9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659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391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94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705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383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658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533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939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299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84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439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ood" dir="t"/>
            </a:scene3d>
            <a:sp3d extrusionH="57150" prstMaterial="plastic">
              <a:bevelT w="38100" h="38100"/>
              <a:bevelB w="57150" h="38100" prst="artDeco"/>
            </a:sp3d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49E26-0EE4-4418-BBAF-C68AECBD8A8C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B4832-2FF7-4E9F-A102-63CDE3FE82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707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ln>
            <a:solidFill>
              <a:schemeClr val="bg1"/>
            </a:solidFill>
          </a:ln>
          <a:solidFill>
            <a:schemeClr val="bg1"/>
          </a:solidFill>
          <a:effectLst>
            <a:glow rad="76200">
              <a:schemeClr val="bg1">
                <a:lumMod val="50000"/>
                <a:alpha val="83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jpeg"/><Relationship Id="rId7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7140" y="27980"/>
            <a:ext cx="8335045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Хатынь – неутихающая боль </a:t>
            </a:r>
            <a:br>
              <a:rPr lang="ru-RU" sz="3600" dirty="0"/>
            </a:br>
            <a:r>
              <a:rPr lang="ru-RU" sz="3600" dirty="0"/>
              <a:t>в сердце белорусов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2342" y="1190047"/>
            <a:ext cx="7637030" cy="51123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1943г. каратели появились в д. Хатынь 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5" r="-1"/>
          <a:stretch/>
        </p:blipFill>
        <p:spPr>
          <a:xfrm>
            <a:off x="1" y="1783785"/>
            <a:ext cx="997240" cy="50742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14"/>
          <a:stretch/>
        </p:blipFill>
        <p:spPr>
          <a:xfrm>
            <a:off x="7867739" y="1709920"/>
            <a:ext cx="1276261" cy="51480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55"/>
          <a:stretch/>
        </p:blipFill>
        <p:spPr>
          <a:xfrm>
            <a:off x="520637" y="1661133"/>
            <a:ext cx="8188736" cy="52456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357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6111001" y="3829203"/>
            <a:ext cx="2956799" cy="770096"/>
          </a:xfrm>
          <a:prstGeom prst="roundRect">
            <a:avLst/>
          </a:prstGeom>
          <a:solidFill>
            <a:schemeClr val="bg1"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98656"/>
            <a:ext cx="7772400" cy="1597141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было уничтожено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149 жителей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них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 – дети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Спастись смогли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детей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взрослый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Деревня (26 дворов) была полностью сожжена.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88"/>
          <a:stretch/>
        </p:blipFill>
        <p:spPr>
          <a:xfrm>
            <a:off x="181568" y="1877751"/>
            <a:ext cx="1541640" cy="2210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88"/>
          <a:stretch/>
        </p:blipFill>
        <p:spPr>
          <a:xfrm>
            <a:off x="1851517" y="1900611"/>
            <a:ext cx="1509751" cy="2164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6" t="6220" r="25597"/>
          <a:stretch/>
        </p:blipFill>
        <p:spPr>
          <a:xfrm>
            <a:off x="3678584" y="1965438"/>
            <a:ext cx="2318413" cy="2088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4018967" y="3850996"/>
            <a:ext cx="1853852" cy="726510"/>
          </a:xfrm>
          <a:prstGeom prst="roundRect">
            <a:avLst/>
          </a:prstGeom>
          <a:solidFill>
            <a:schemeClr val="bg1"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172300" y="3829203"/>
            <a:ext cx="16634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Иосиф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Каминский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-19376" y="3875926"/>
            <a:ext cx="1870893" cy="734247"/>
          </a:xfrm>
          <a:prstGeom prst="roundRect">
            <a:avLst/>
          </a:prstGeom>
          <a:solidFill>
            <a:schemeClr val="bg1"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878924" y="3843258"/>
            <a:ext cx="1799660" cy="770096"/>
          </a:xfrm>
          <a:prstGeom prst="roundRect">
            <a:avLst/>
          </a:prstGeom>
          <a:solidFill>
            <a:schemeClr val="bg1"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-19376" y="3827550"/>
            <a:ext cx="18660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Антон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Барановский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78924" y="3824310"/>
            <a:ext cx="179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 </a:t>
            </a:r>
          </a:p>
          <a:p>
            <a:pPr algn="ctr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Желобкович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001" y="1866377"/>
            <a:ext cx="1505464" cy="19768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971" y="1900611"/>
            <a:ext cx="1472295" cy="19426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213061" y="3798753"/>
            <a:ext cx="27526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Софья и Владимир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Яскевич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924" y="4655307"/>
            <a:ext cx="2874830" cy="219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2449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19" b="9484"/>
          <a:stretch/>
        </p:blipFill>
        <p:spPr>
          <a:xfrm>
            <a:off x="0" y="0"/>
            <a:ext cx="2431214" cy="3749811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5770037-9EBC-48AB-9B49-584DF23F70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996" y="103589"/>
            <a:ext cx="4012437" cy="6414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B2FB95D3-BD44-4434-82CC-C77A354884AF}"/>
              </a:ext>
            </a:extLst>
          </p:cNvPr>
          <p:cNvSpPr/>
          <p:nvPr/>
        </p:nvSpPr>
        <p:spPr>
          <a:xfrm>
            <a:off x="134568" y="6108080"/>
            <a:ext cx="45720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dirty="0"/>
              <a:t>Памятник, стоявший на могиле жителей Хатыни до 1964г.</a:t>
            </a:r>
            <a:endParaRPr lang="x-none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678AE93-398B-4EB8-B926-32E8FFDE86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6568" y="103589"/>
            <a:ext cx="4174370" cy="5935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54E0D43D-3E4E-46DA-8E81-A43CC32EB3D5}"/>
              </a:ext>
            </a:extLst>
          </p:cNvPr>
          <p:cNvSpPr/>
          <p:nvPr/>
        </p:nvSpPr>
        <p:spPr>
          <a:xfrm>
            <a:off x="4796004" y="5554082"/>
            <a:ext cx="3995497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err="1">
                <a:solidFill>
                  <a:srgbClr val="2B2A29"/>
                </a:solidFill>
                <a:latin typeface="Open Sans"/>
              </a:rPr>
              <a:t>И.Каминский</a:t>
            </a:r>
            <a:r>
              <a:rPr lang="ru-RU" dirty="0">
                <a:solidFill>
                  <a:srgbClr val="2B2A29"/>
                </a:solidFill>
                <a:latin typeface="Open Sans"/>
              </a:rPr>
              <a:t> у памятника «Скорбящая мать», </a:t>
            </a:r>
            <a:r>
              <a:rPr lang="ru-RU" dirty="0" smtClean="0">
                <a:solidFill>
                  <a:srgbClr val="2B2A29"/>
                </a:solidFill>
                <a:latin typeface="Open Sans"/>
              </a:rPr>
              <a:t>установленного в </a:t>
            </a:r>
            <a:r>
              <a:rPr lang="ru-RU" dirty="0">
                <a:solidFill>
                  <a:srgbClr val="2B2A29"/>
                </a:solidFill>
                <a:latin typeface="Open Sans"/>
              </a:rPr>
              <a:t>Хатыни </a:t>
            </a:r>
            <a:r>
              <a:rPr lang="ru-RU" dirty="0" smtClean="0">
                <a:solidFill>
                  <a:srgbClr val="2B2A29"/>
                </a:solidFill>
                <a:latin typeface="Open Sans"/>
              </a:rPr>
              <a:t/>
            </a:r>
            <a:br>
              <a:rPr lang="ru-RU" dirty="0" smtClean="0">
                <a:solidFill>
                  <a:srgbClr val="2B2A29"/>
                </a:solidFill>
                <a:latin typeface="Open Sans"/>
              </a:rPr>
            </a:br>
            <a:r>
              <a:rPr lang="ru-RU" dirty="0" smtClean="0">
                <a:solidFill>
                  <a:srgbClr val="2B2A29"/>
                </a:solidFill>
                <a:latin typeface="Open Sans"/>
              </a:rPr>
              <a:t>в 1964г</a:t>
            </a:r>
            <a:r>
              <a:rPr lang="ru-RU" dirty="0">
                <a:solidFill>
                  <a:srgbClr val="2B2A29"/>
                </a:solidFill>
                <a:latin typeface="Open Sans"/>
              </a:rPr>
              <a:t>.(фото 1965 г.)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27097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19" b="9484"/>
          <a:stretch/>
        </p:blipFill>
        <p:spPr>
          <a:xfrm rot="13385969">
            <a:off x="-370628" y="-1142619"/>
            <a:ext cx="1825626" cy="374981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316418"/>
            <a:ext cx="9417300" cy="1325563"/>
          </a:xfrm>
        </p:spPr>
        <p:txBody>
          <a:bodyPr>
            <a:noAutofit/>
          </a:bodyPr>
          <a:lstStyle/>
          <a:p>
            <a:pPr algn="ctr"/>
            <a:r>
              <a:rPr lang="ru-RU" sz="4000" dirty="0"/>
              <a:t>Государственный мемориальный комплекс «Хатынь»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718FF84-C5A5-4FF7-A02D-837D0C61CA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33" y="1818641"/>
            <a:ext cx="4304102" cy="27990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B67C3EF-A5F5-482B-9D11-7054654E24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2709" y="4282085"/>
            <a:ext cx="3546760" cy="2431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F765F37-815E-490A-9D6E-1338BD037D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670" y="4372258"/>
            <a:ext cx="3421028" cy="2417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655820" y="1917700"/>
            <a:ext cx="4320539" cy="206210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5 июля 1969 года на месте деревни Хатынь был открыт мемориальный комплекс «Хатынь». Он стал символом трагедии белорусского народа в годы Великой Отечественной войны.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Мемориал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«Хатынь» включен в Государственный список историко-культурного наследия.</a:t>
            </a:r>
          </a:p>
        </p:txBody>
      </p:sp>
    </p:spTree>
    <p:extLst>
      <p:ext uri="{BB962C8B-B14F-4D97-AF65-F5344CB8AC3E}">
        <p14:creationId xmlns:p14="http://schemas.microsoft.com/office/powerpoint/2010/main" val="1613502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0" t="-246" r="16230" b="246"/>
          <a:stretch/>
        </p:blipFill>
        <p:spPr>
          <a:xfrm>
            <a:off x="0" y="-76200"/>
            <a:ext cx="6582726" cy="64196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4" r="7622"/>
          <a:stretch/>
        </p:blipFill>
        <p:spPr>
          <a:xfrm>
            <a:off x="4754123" y="1092669"/>
            <a:ext cx="4389877" cy="4444748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softEdge rad="6350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808630" y="5662434"/>
            <a:ext cx="5150195" cy="752236"/>
          </a:xfrm>
          <a:prstGeom prst="roundRect">
            <a:avLst/>
          </a:prstGeom>
          <a:solidFill>
            <a:schemeClr val="accent6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«Непокоренный человек»</a:t>
            </a:r>
          </a:p>
        </p:txBody>
      </p:sp>
    </p:spTree>
    <p:extLst>
      <p:ext uri="{BB962C8B-B14F-4D97-AF65-F5344CB8AC3E}">
        <p14:creationId xmlns:p14="http://schemas.microsoft.com/office/powerpoint/2010/main" val="4182757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45" r="2636" b="29183"/>
          <a:stretch/>
        </p:blipFill>
        <p:spPr>
          <a:xfrm>
            <a:off x="-83127" y="-58189"/>
            <a:ext cx="9265057" cy="3549534"/>
          </a:xfrm>
          <a:prstGeom prst="round2DiagRect">
            <a:avLst/>
          </a:prstGeom>
          <a:effectLst>
            <a:softEdge rad="63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163663"/>
            <a:ext cx="5828378" cy="727300"/>
          </a:xfrm>
          <a:prstGeom prst="roundRect">
            <a:avLst/>
          </a:prstGeom>
          <a:solidFill>
            <a:schemeClr val="accent6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Символическая крыша сарая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4"/>
          <a:stretch/>
        </p:blipFill>
        <p:spPr bwMode="auto">
          <a:xfrm>
            <a:off x="-83127" y="3681845"/>
            <a:ext cx="4220310" cy="289421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567" y="3810000"/>
            <a:ext cx="5694363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3515152" y="3810000"/>
            <a:ext cx="3539508" cy="752236"/>
          </a:xfrm>
          <a:prstGeom prst="roundRect">
            <a:avLst/>
          </a:prstGeom>
          <a:solidFill>
            <a:schemeClr val="accent6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Братская могила</a:t>
            </a:r>
          </a:p>
        </p:txBody>
      </p:sp>
    </p:spTree>
    <p:extLst>
      <p:ext uri="{BB962C8B-B14F-4D97-AF65-F5344CB8AC3E}">
        <p14:creationId xmlns:p14="http://schemas.microsoft.com/office/powerpoint/2010/main" val="1047834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" r="793" b="10019"/>
          <a:stretch/>
        </p:blipFill>
        <p:spPr>
          <a:xfrm>
            <a:off x="0" y="0"/>
            <a:ext cx="4572000" cy="3085476"/>
          </a:xfrm>
        </p:spPr>
      </p:pic>
      <p:sp>
        <p:nvSpPr>
          <p:cNvPr id="7" name="Скругленный прямоугольник 6"/>
          <p:cNvSpPr/>
          <p:nvPr/>
        </p:nvSpPr>
        <p:spPr>
          <a:xfrm>
            <a:off x="0" y="29094"/>
            <a:ext cx="2918460" cy="550026"/>
          </a:xfrm>
          <a:prstGeom prst="roundRect">
            <a:avLst/>
          </a:prstGeom>
          <a:solidFill>
            <a:schemeClr val="accent6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«Деревья жизни»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39" b="29947"/>
          <a:stretch/>
        </p:blipFill>
        <p:spPr>
          <a:xfrm>
            <a:off x="0" y="3208338"/>
            <a:ext cx="9144000" cy="2510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5452092" y="2772360"/>
            <a:ext cx="3539508" cy="519480"/>
          </a:xfrm>
          <a:prstGeom prst="roundRect">
            <a:avLst/>
          </a:prstGeom>
          <a:solidFill>
            <a:schemeClr val="accent6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«Стена памяти»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301" y="-106730"/>
            <a:ext cx="4734399" cy="2278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200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8"/>
          <a:stretch/>
        </p:blipFill>
        <p:spPr>
          <a:xfrm>
            <a:off x="0" y="0"/>
            <a:ext cx="9291650" cy="6858000"/>
          </a:xfrm>
        </p:spPr>
      </p:pic>
      <p:sp>
        <p:nvSpPr>
          <p:cNvPr id="7" name="Скругленный прямоугольник 6"/>
          <p:cNvSpPr/>
          <p:nvPr/>
        </p:nvSpPr>
        <p:spPr>
          <a:xfrm>
            <a:off x="5047538" y="378294"/>
            <a:ext cx="3955145" cy="901866"/>
          </a:xfrm>
          <a:prstGeom prst="roundRect">
            <a:avLst/>
          </a:prstGeom>
          <a:solidFill>
            <a:schemeClr val="accent6">
              <a:lumMod val="20000"/>
              <a:lumOff val="80000"/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Площадь Памяти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«Вечный огонь»</a:t>
            </a:r>
          </a:p>
        </p:txBody>
      </p:sp>
    </p:spTree>
    <p:extLst>
      <p:ext uri="{BB962C8B-B14F-4D97-AF65-F5344CB8AC3E}">
        <p14:creationId xmlns:p14="http://schemas.microsoft.com/office/powerpoint/2010/main" val="368683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9" t="-1" r="12875" b="-281"/>
          <a:stretch/>
        </p:blipFill>
        <p:spPr>
          <a:xfrm>
            <a:off x="-12880" y="0"/>
            <a:ext cx="9169759" cy="6877318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914" t="17106" r="35021" b="11645"/>
          <a:stretch/>
        </p:blipFill>
        <p:spPr>
          <a:xfrm>
            <a:off x="-175260" y="4297680"/>
            <a:ext cx="1722120" cy="282702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0" name="TextBox 9"/>
          <p:cNvSpPr txBox="1"/>
          <p:nvPr/>
        </p:nvSpPr>
        <p:spPr>
          <a:xfrm>
            <a:off x="494124" y="17590"/>
            <a:ext cx="44851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Никто не забыт, </a:t>
            </a:r>
          </a:p>
          <a:p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ничто не забыто…</a:t>
            </a:r>
          </a:p>
        </p:txBody>
      </p:sp>
    </p:spTree>
    <p:extLst>
      <p:ext uri="{BB962C8B-B14F-4D97-AF65-F5344CB8AC3E}">
        <p14:creationId xmlns:p14="http://schemas.microsoft.com/office/powerpoint/2010/main" val="296266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402</TotalTime>
  <Words>148</Words>
  <Application>Microsoft Office PowerPoint</Application>
  <PresentationFormat>Экран (4:3)</PresentationFormat>
  <Paragraphs>29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Хатынь – неутихающая боль  в сердце белорусов</vt:lpstr>
      <vt:lpstr>Презентация PowerPoint</vt:lpstr>
      <vt:lpstr>Презентация PowerPoint</vt:lpstr>
      <vt:lpstr>Государственный мемориальный комплекс «Хатынь»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pptforschool.ru</dc:creator>
  <cp:lastModifiedBy>Мельникова Татьяна Юрьевна</cp:lastModifiedBy>
  <cp:revision>49</cp:revision>
  <dcterms:created xsi:type="dcterms:W3CDTF">2018-04-24T18:36:51Z</dcterms:created>
  <dcterms:modified xsi:type="dcterms:W3CDTF">2025-11-04T06:53:57Z</dcterms:modified>
</cp:coreProperties>
</file>