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4" r:id="rId34"/>
    <p:sldId id="288" r:id="rId35"/>
    <p:sldId id="289" r:id="rId36"/>
    <p:sldId id="290" r:id="rId37"/>
    <p:sldId id="291" r:id="rId38"/>
  </p:sldIdLst>
  <p:sldSz cx="18288000" cy="10287000"/>
  <p:notesSz cx="6858000" cy="9144000"/>
  <p:embeddedFontLst>
    <p:embeddedFont>
      <p:font typeface="Bryndan Write" panose="02000503000000000000" pitchFamily="2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Hangyaboly" pitchFamily="2" charset="0"/>
      <p:regular r:id="rId44"/>
    </p:embeddedFont>
    <p:embeddedFont>
      <p:font typeface="Intro Rust" pitchFamily="2" charset="0"/>
      <p:regular r:id="rId45"/>
    </p:embeddedFont>
    <p:embeddedFont>
      <p:font typeface="IreneFlorentina" panose="02000503000000000000" pitchFamily="2" charset="0"/>
      <p:regular r:id="rId46"/>
    </p:embeddedFont>
    <p:embeddedFont>
      <p:font typeface="Spectre" pitchFamily="2" charset="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597" autoAdjust="0"/>
  </p:normalViewPr>
  <p:slideViewPr>
    <p:cSldViewPr>
      <p:cViewPr varScale="1">
        <p:scale>
          <a:sx n="71" d="100"/>
          <a:sy n="71" d="100"/>
        </p:scale>
        <p:origin x="76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svg"/><Relationship Id="rId3" Type="http://schemas.openxmlformats.org/officeDocument/2006/relationships/image" Target="../media/image2.gif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5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6" Type="http://schemas.openxmlformats.org/officeDocument/2006/relationships/image" Target="../media/image4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47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4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50.png"/><Relationship Id="rId4" Type="http://schemas.openxmlformats.org/officeDocument/2006/relationships/image" Target="../media/image26.sv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9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53.svg"/><Relationship Id="rId5" Type="http://schemas.openxmlformats.org/officeDocument/2006/relationships/image" Target="../media/image27.png"/><Relationship Id="rId10" Type="http://schemas.openxmlformats.org/officeDocument/2006/relationships/image" Target="../media/image52.png"/><Relationship Id="rId4" Type="http://schemas.openxmlformats.org/officeDocument/2006/relationships/image" Target="../media/image26.svg"/><Relationship Id="rId9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51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53.sv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57.sv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56.png"/><Relationship Id="rId5" Type="http://schemas.openxmlformats.org/officeDocument/2006/relationships/image" Target="../media/image27.png"/><Relationship Id="rId10" Type="http://schemas.openxmlformats.org/officeDocument/2006/relationships/image" Target="../media/image55.svg"/><Relationship Id="rId4" Type="http://schemas.openxmlformats.org/officeDocument/2006/relationships/image" Target="../media/image26.sv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54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56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5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10" Type="http://schemas.openxmlformats.org/officeDocument/2006/relationships/image" Target="../media/image60.svg"/><Relationship Id="rId4" Type="http://schemas.openxmlformats.org/officeDocument/2006/relationships/image" Target="../media/image27.png"/><Relationship Id="rId9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58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60.sv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64.svg"/><Relationship Id="rId5" Type="http://schemas.openxmlformats.org/officeDocument/2006/relationships/image" Target="../media/image28.svg"/><Relationship Id="rId10" Type="http://schemas.openxmlformats.org/officeDocument/2006/relationships/image" Target="../media/image63.png"/><Relationship Id="rId4" Type="http://schemas.openxmlformats.org/officeDocument/2006/relationships/image" Target="../media/image27.png"/><Relationship Id="rId9" Type="http://schemas.openxmlformats.org/officeDocument/2006/relationships/image" Target="../media/image6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23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61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6" Type="http://schemas.openxmlformats.org/officeDocument/2006/relationships/image" Target="../media/image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63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6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10" Type="http://schemas.openxmlformats.org/officeDocument/2006/relationships/image" Target="../media/image67.png"/><Relationship Id="rId4" Type="http://schemas.openxmlformats.org/officeDocument/2006/relationships/image" Target="../media/image27.png"/><Relationship Id="rId9" Type="http://schemas.openxmlformats.org/officeDocument/2006/relationships/image" Target="../media/image6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65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67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6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71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svg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sv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86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4" Type="http://schemas.openxmlformats.org/officeDocument/2006/relationships/image" Target="../media/image8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sv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svg"/><Relationship Id="rId4" Type="http://schemas.openxmlformats.org/officeDocument/2006/relationships/image" Target="../media/image9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32.sv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41.sv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40.png"/><Relationship Id="rId5" Type="http://schemas.openxmlformats.org/officeDocument/2006/relationships/image" Target="../media/image27.png"/><Relationship Id="rId10" Type="http://schemas.openxmlformats.org/officeDocument/2006/relationships/image" Target="../media/image39.svg"/><Relationship Id="rId4" Type="http://schemas.openxmlformats.org/officeDocument/2006/relationships/image" Target="../media/image26.svg"/><Relationship Id="rId9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38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6" Type="http://schemas.openxmlformats.org/officeDocument/2006/relationships/image" Target="../media/image4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40.pn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3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44.svg"/><Relationship Id="rId5" Type="http://schemas.openxmlformats.org/officeDocument/2006/relationships/image" Target="../media/image27.png"/><Relationship Id="rId10" Type="http://schemas.openxmlformats.org/officeDocument/2006/relationships/image" Target="../media/image43.png"/><Relationship Id="rId4" Type="http://schemas.openxmlformats.org/officeDocument/2006/relationships/image" Target="../media/image26.svg"/><Relationship Id="rId9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11" Type="http://schemas.openxmlformats.org/officeDocument/2006/relationships/image" Target="../media/image27.png"/><Relationship Id="rId5" Type="http://schemas.openxmlformats.org/officeDocument/2006/relationships/image" Target="../media/image34.png"/><Relationship Id="rId15" Type="http://schemas.openxmlformats.org/officeDocument/2006/relationships/image" Target="../media/image44.svg"/><Relationship Id="rId10" Type="http://schemas.openxmlformats.org/officeDocument/2006/relationships/image" Target="../media/image26.svg"/><Relationship Id="rId4" Type="http://schemas.openxmlformats.org/officeDocument/2006/relationships/image" Target="../media/image30.svg"/><Relationship Id="rId9" Type="http://schemas.openxmlformats.org/officeDocument/2006/relationships/image" Target="../media/image25.png"/><Relationship Id="rId1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48.sv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47.png"/><Relationship Id="rId5" Type="http://schemas.openxmlformats.org/officeDocument/2006/relationships/image" Target="../media/image27.png"/><Relationship Id="rId10" Type="http://schemas.openxmlformats.org/officeDocument/2006/relationships/image" Target="../media/image46.svg"/><Relationship Id="rId4" Type="http://schemas.openxmlformats.org/officeDocument/2006/relationships/image" Target="../media/image26.svg"/><Relationship Id="rId9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638528">
            <a:off x="13259585" y="5943945"/>
            <a:ext cx="1323551" cy="112214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640751" y="4146834"/>
            <a:ext cx="13006498" cy="219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43"/>
              </a:lnSpc>
            </a:pPr>
            <a:r>
              <a:rPr lang="en-US" sz="8782">
                <a:solidFill>
                  <a:srgbClr val="EB4634"/>
                </a:solidFill>
                <a:latin typeface="Intro Rust"/>
                <a:ea typeface="Intro Rust"/>
                <a:cs typeface="Intro Rust"/>
                <a:sym typeface="Intro Rust"/>
              </a:rPr>
              <a:t>ОХОТНИКИ ЗА ИНФЕКЦИЯМИ</a:t>
            </a:r>
          </a:p>
        </p:txBody>
      </p:sp>
      <p:sp>
        <p:nvSpPr>
          <p:cNvPr id="5" name="Freeform 5"/>
          <p:cNvSpPr/>
          <p:nvPr/>
        </p:nvSpPr>
        <p:spPr>
          <a:xfrm>
            <a:off x="14075509" y="667522"/>
            <a:ext cx="3345943" cy="6175398"/>
          </a:xfrm>
          <a:custGeom>
            <a:avLst/>
            <a:gdLst/>
            <a:ahLst/>
            <a:cxnLst/>
            <a:rect l="l" t="t" r="r" b="b"/>
            <a:pathLst>
              <a:path w="3345943" h="6175398">
                <a:moveTo>
                  <a:pt x="0" y="0"/>
                </a:moveTo>
                <a:lnTo>
                  <a:pt x="3345943" y="0"/>
                </a:lnTo>
                <a:lnTo>
                  <a:pt x="3345943" y="6175398"/>
                </a:lnTo>
                <a:lnTo>
                  <a:pt x="0" y="61753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085352" y="1109994"/>
            <a:ext cx="2352160" cy="2313670"/>
          </a:xfrm>
          <a:custGeom>
            <a:avLst/>
            <a:gdLst/>
            <a:ahLst/>
            <a:cxnLst/>
            <a:rect l="l" t="t" r="r" b="b"/>
            <a:pathLst>
              <a:path w="2352160" h="2313670">
                <a:moveTo>
                  <a:pt x="0" y="0"/>
                </a:moveTo>
                <a:lnTo>
                  <a:pt x="2352160" y="0"/>
                </a:lnTo>
                <a:lnTo>
                  <a:pt x="2352160" y="2313670"/>
                </a:lnTo>
                <a:lnTo>
                  <a:pt x="0" y="23136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358925">
            <a:off x="13353425" y="1246620"/>
            <a:ext cx="1210413" cy="786061"/>
          </a:xfrm>
          <a:custGeom>
            <a:avLst/>
            <a:gdLst/>
            <a:ahLst/>
            <a:cxnLst/>
            <a:rect l="l" t="t" r="r" b="b"/>
            <a:pathLst>
              <a:path w="1210413" h="786061">
                <a:moveTo>
                  <a:pt x="0" y="0"/>
                </a:moveTo>
                <a:lnTo>
                  <a:pt x="1210412" y="0"/>
                </a:lnTo>
                <a:lnTo>
                  <a:pt x="1210412" y="786061"/>
                </a:lnTo>
                <a:lnTo>
                  <a:pt x="0" y="7860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581453" y="586850"/>
            <a:ext cx="3359959" cy="3359959"/>
          </a:xfrm>
          <a:custGeom>
            <a:avLst/>
            <a:gdLst/>
            <a:ahLst/>
            <a:cxnLst/>
            <a:rect l="l" t="t" r="r" b="b"/>
            <a:pathLst>
              <a:path w="3359959" h="3359959">
                <a:moveTo>
                  <a:pt x="0" y="0"/>
                </a:moveTo>
                <a:lnTo>
                  <a:pt x="3359959" y="0"/>
                </a:lnTo>
                <a:lnTo>
                  <a:pt x="3359959" y="3359959"/>
                </a:lnTo>
                <a:lnTo>
                  <a:pt x="0" y="335995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10472712">
            <a:off x="10126170" y="1462875"/>
            <a:ext cx="831885" cy="353551"/>
          </a:xfrm>
          <a:custGeom>
            <a:avLst/>
            <a:gdLst/>
            <a:ahLst/>
            <a:cxnLst/>
            <a:rect l="l" t="t" r="r" b="b"/>
            <a:pathLst>
              <a:path w="831885" h="353551">
                <a:moveTo>
                  <a:pt x="0" y="0"/>
                </a:moveTo>
                <a:lnTo>
                  <a:pt x="831885" y="0"/>
                </a:lnTo>
                <a:lnTo>
                  <a:pt x="831885" y="353551"/>
                </a:lnTo>
                <a:lnTo>
                  <a:pt x="0" y="35355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025141">
            <a:off x="814347" y="1128183"/>
            <a:ext cx="3652808" cy="5474236"/>
          </a:xfrm>
          <a:custGeom>
            <a:avLst/>
            <a:gdLst/>
            <a:ahLst/>
            <a:cxnLst/>
            <a:rect l="l" t="t" r="r" b="b"/>
            <a:pathLst>
              <a:path w="3652808" h="5474236">
                <a:moveTo>
                  <a:pt x="0" y="0"/>
                </a:moveTo>
                <a:lnTo>
                  <a:pt x="3652808" y="0"/>
                </a:lnTo>
                <a:lnTo>
                  <a:pt x="3652808" y="5474236"/>
                </a:lnTo>
                <a:lnTo>
                  <a:pt x="0" y="547423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895951" y="7340291"/>
            <a:ext cx="3292323" cy="2666782"/>
          </a:xfrm>
          <a:custGeom>
            <a:avLst/>
            <a:gdLst/>
            <a:ahLst/>
            <a:cxnLst/>
            <a:rect l="l" t="t" r="r" b="b"/>
            <a:pathLst>
              <a:path w="3292323" h="2666782">
                <a:moveTo>
                  <a:pt x="0" y="0"/>
                </a:moveTo>
                <a:lnTo>
                  <a:pt x="3292323" y="0"/>
                </a:lnTo>
                <a:lnTo>
                  <a:pt x="3292323" y="2666782"/>
                </a:lnTo>
                <a:lnTo>
                  <a:pt x="0" y="266678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526962" y="7465955"/>
            <a:ext cx="3186229" cy="2415455"/>
          </a:xfrm>
          <a:custGeom>
            <a:avLst/>
            <a:gdLst/>
            <a:ahLst/>
            <a:cxnLst/>
            <a:rect l="l" t="t" r="r" b="b"/>
            <a:pathLst>
              <a:path w="3186229" h="2415455">
                <a:moveTo>
                  <a:pt x="0" y="0"/>
                </a:moveTo>
                <a:lnTo>
                  <a:pt x="3186229" y="0"/>
                </a:lnTo>
                <a:lnTo>
                  <a:pt x="3186229" y="2415454"/>
                </a:lnTo>
                <a:lnTo>
                  <a:pt x="0" y="241545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65858" y="6757195"/>
            <a:ext cx="9017719" cy="3126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22"/>
              </a:lnSpc>
            </a:pPr>
            <a:r>
              <a:rPr lang="en-US" sz="4444">
                <a:solidFill>
                  <a:srgbClr val="5186CD"/>
                </a:solidFill>
                <a:latin typeface="Hangyaboly"/>
                <a:ea typeface="Hangyaboly"/>
                <a:cs typeface="Hangyaboly"/>
                <a:sym typeface="Hangyaboly"/>
              </a:rPr>
              <a:t>Подготовил</a:t>
            </a:r>
          </a:p>
          <a:p>
            <a:pPr algn="just">
              <a:lnSpc>
                <a:spcPts val="6222"/>
              </a:lnSpc>
            </a:pPr>
            <a:r>
              <a:rPr lang="en-US" sz="4444">
                <a:solidFill>
                  <a:srgbClr val="5186CD"/>
                </a:solidFill>
                <a:latin typeface="Hangyaboly"/>
                <a:ea typeface="Hangyaboly"/>
                <a:cs typeface="Hangyaboly"/>
                <a:sym typeface="Hangyaboly"/>
              </a:rPr>
              <a:t>старший преподаватель</a:t>
            </a:r>
          </a:p>
          <a:p>
            <a:pPr algn="just">
              <a:lnSpc>
                <a:spcPts val="6222"/>
              </a:lnSpc>
            </a:pPr>
            <a:r>
              <a:rPr lang="en-US" sz="4444">
                <a:solidFill>
                  <a:srgbClr val="5186CD"/>
                </a:solidFill>
                <a:latin typeface="Hangyaboly"/>
                <a:ea typeface="Hangyaboly"/>
                <a:cs typeface="Hangyaboly"/>
                <a:sym typeface="Hangyaboly"/>
              </a:rPr>
              <a:t>кафедры инфекционных болезней</a:t>
            </a:r>
          </a:p>
          <a:p>
            <a:pPr algn="just">
              <a:lnSpc>
                <a:spcPts val="6222"/>
              </a:lnSpc>
            </a:pPr>
            <a:r>
              <a:rPr lang="en-US" sz="4444">
                <a:solidFill>
                  <a:srgbClr val="5186CD"/>
                </a:solidFill>
                <a:latin typeface="Hangyaboly"/>
                <a:ea typeface="Hangyaboly"/>
                <a:cs typeface="Hangyaboly"/>
                <a:sym typeface="Hangyaboly"/>
              </a:rPr>
              <a:t>Старченко Павел Витальевич</a:t>
            </a:r>
          </a:p>
        </p:txBody>
      </p:sp>
    </p:spTree>
    <p:extLst>
      <p:ext uri="{BB962C8B-B14F-4D97-AF65-F5344CB8AC3E}">
        <p14:creationId xmlns:p14="http://schemas.microsoft.com/office/powerpoint/2010/main" val="1532981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Freeform 16"/>
          <p:cNvSpPr/>
          <p:nvPr/>
        </p:nvSpPr>
        <p:spPr>
          <a:xfrm>
            <a:off x="0" y="7090801"/>
            <a:ext cx="3168233" cy="3196199"/>
          </a:xfrm>
          <a:custGeom>
            <a:avLst/>
            <a:gdLst/>
            <a:ahLst/>
            <a:cxnLst/>
            <a:rect l="l" t="t" r="r" b="b"/>
            <a:pathLst>
              <a:path w="3168233" h="3196199">
                <a:moveTo>
                  <a:pt x="0" y="0"/>
                </a:moveTo>
                <a:lnTo>
                  <a:pt x="3168233" y="0"/>
                </a:lnTo>
                <a:lnTo>
                  <a:pt x="3168233" y="3196199"/>
                </a:lnTo>
                <a:lnTo>
                  <a:pt x="0" y="31961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424543" y="6172200"/>
            <a:ext cx="3934778" cy="4114800"/>
          </a:xfrm>
          <a:custGeom>
            <a:avLst/>
            <a:gdLst/>
            <a:ahLst/>
            <a:cxnLst/>
            <a:rect l="l" t="t" r="r" b="b"/>
            <a:pathLst>
              <a:path w="3934778" h="4114800">
                <a:moveTo>
                  <a:pt x="0" y="0"/>
                </a:moveTo>
                <a:lnTo>
                  <a:pt x="3934778" y="0"/>
                </a:lnTo>
                <a:lnTo>
                  <a:pt x="39347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896068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Заразиться инфекционными заболеваниями можно только в холодное время года.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6544614"/>
            <a:ext cx="3592691" cy="3742386"/>
          </a:xfrm>
          <a:custGeom>
            <a:avLst/>
            <a:gdLst/>
            <a:ahLst/>
            <a:cxnLst/>
            <a:rect l="l" t="t" r="r" b="b"/>
            <a:pathLst>
              <a:path w="3592691" h="3742386">
                <a:moveTo>
                  <a:pt x="0" y="0"/>
                </a:moveTo>
                <a:lnTo>
                  <a:pt x="3592691" y="0"/>
                </a:lnTo>
                <a:lnTo>
                  <a:pt x="3592691" y="3742386"/>
                </a:lnTo>
                <a:lnTo>
                  <a:pt x="0" y="374238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304908" y="6953154"/>
            <a:ext cx="3983092" cy="3329201"/>
          </a:xfrm>
          <a:custGeom>
            <a:avLst/>
            <a:gdLst/>
            <a:ahLst/>
            <a:cxnLst/>
            <a:rect l="l" t="t" r="r" b="b"/>
            <a:pathLst>
              <a:path w="3983092" h="3329201">
                <a:moveTo>
                  <a:pt x="0" y="0"/>
                </a:moveTo>
                <a:lnTo>
                  <a:pt x="3983092" y="0"/>
                </a:lnTo>
                <a:lnTo>
                  <a:pt x="3983092" y="3329201"/>
                </a:lnTo>
                <a:lnTo>
                  <a:pt x="0" y="33292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6068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У человека может выработаться иммунитет к инфекциям после перенесённого заболевания.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9918653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71848" y="5885873"/>
            <a:ext cx="4522035" cy="2943433"/>
          </a:xfrm>
          <a:custGeom>
            <a:avLst/>
            <a:gdLst/>
            <a:ahLst/>
            <a:cxnLst/>
            <a:rect l="l" t="t" r="r" b="b"/>
            <a:pathLst>
              <a:path w="4522035" h="2943433">
                <a:moveTo>
                  <a:pt x="0" y="0"/>
                </a:moveTo>
                <a:lnTo>
                  <a:pt x="4522034" y="0"/>
                </a:lnTo>
                <a:lnTo>
                  <a:pt x="4522034" y="2943433"/>
                </a:lnTo>
                <a:lnTo>
                  <a:pt x="0" y="29434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Freeform 16"/>
          <p:cNvSpPr/>
          <p:nvPr/>
        </p:nvSpPr>
        <p:spPr>
          <a:xfrm>
            <a:off x="0" y="6544614"/>
            <a:ext cx="3592691" cy="3742386"/>
          </a:xfrm>
          <a:custGeom>
            <a:avLst/>
            <a:gdLst/>
            <a:ahLst/>
            <a:cxnLst/>
            <a:rect l="l" t="t" r="r" b="b"/>
            <a:pathLst>
              <a:path w="3592691" h="3742386">
                <a:moveTo>
                  <a:pt x="0" y="0"/>
                </a:moveTo>
                <a:lnTo>
                  <a:pt x="3592691" y="0"/>
                </a:lnTo>
                <a:lnTo>
                  <a:pt x="3592691" y="3742386"/>
                </a:lnTo>
                <a:lnTo>
                  <a:pt x="0" y="374238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304908" y="6953154"/>
            <a:ext cx="3983092" cy="3329201"/>
          </a:xfrm>
          <a:custGeom>
            <a:avLst/>
            <a:gdLst/>
            <a:ahLst/>
            <a:cxnLst/>
            <a:rect l="l" t="t" r="r" b="b"/>
            <a:pathLst>
              <a:path w="3983092" h="3329201">
                <a:moveTo>
                  <a:pt x="0" y="0"/>
                </a:moveTo>
                <a:lnTo>
                  <a:pt x="3983092" y="0"/>
                </a:lnTo>
                <a:lnTo>
                  <a:pt x="3983092" y="3329201"/>
                </a:lnTo>
                <a:lnTo>
                  <a:pt x="0" y="33292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896068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У человека может выработаться иммунитет к инфекциям после перенесённого заболевания.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7158682"/>
            <a:ext cx="3786164" cy="3128318"/>
          </a:xfrm>
          <a:custGeom>
            <a:avLst/>
            <a:gdLst/>
            <a:ahLst/>
            <a:cxnLst/>
            <a:rect l="l" t="t" r="r" b="b"/>
            <a:pathLst>
              <a:path w="3786164" h="3128318">
                <a:moveTo>
                  <a:pt x="0" y="0"/>
                </a:moveTo>
                <a:lnTo>
                  <a:pt x="3786164" y="0"/>
                </a:lnTo>
                <a:lnTo>
                  <a:pt x="3786164" y="3128318"/>
                </a:lnTo>
                <a:lnTo>
                  <a:pt x="0" y="312831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774989" y="6172200"/>
            <a:ext cx="3513010" cy="4114800"/>
          </a:xfrm>
          <a:custGeom>
            <a:avLst/>
            <a:gdLst/>
            <a:ahLst/>
            <a:cxnLst/>
            <a:rect l="l" t="t" r="r" b="b"/>
            <a:pathLst>
              <a:path w="3513010" h="4114800">
                <a:moveTo>
                  <a:pt x="0" y="0"/>
                </a:moveTo>
                <a:lnTo>
                  <a:pt x="3513011" y="0"/>
                </a:lnTo>
                <a:lnTo>
                  <a:pt x="35130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6068" y="2111033"/>
            <a:ext cx="14498316" cy="29077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Употребление большого количества витаминов и фруктов может предотвратить заражение инфекциями.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96068" y="2111033"/>
            <a:ext cx="14498316" cy="29077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Употребление большого количества витаминов и фруктов может предотвратить заражение инфекциями. 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7434872"/>
            <a:ext cx="3573598" cy="2852128"/>
          </a:xfrm>
          <a:custGeom>
            <a:avLst/>
            <a:gdLst/>
            <a:ahLst/>
            <a:cxnLst/>
            <a:rect l="l" t="t" r="r" b="b"/>
            <a:pathLst>
              <a:path w="3573598" h="2852128">
                <a:moveTo>
                  <a:pt x="0" y="0"/>
                </a:moveTo>
                <a:lnTo>
                  <a:pt x="3573598" y="0"/>
                </a:lnTo>
                <a:lnTo>
                  <a:pt x="3573598" y="2852128"/>
                </a:lnTo>
                <a:lnTo>
                  <a:pt x="0" y="285212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1762" b="-1762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774989" y="6172200"/>
            <a:ext cx="3513010" cy="4114800"/>
          </a:xfrm>
          <a:custGeom>
            <a:avLst/>
            <a:gdLst/>
            <a:ahLst/>
            <a:cxnLst/>
            <a:rect l="l" t="t" r="r" b="b"/>
            <a:pathLst>
              <a:path w="3513010" h="4114800">
                <a:moveTo>
                  <a:pt x="0" y="0"/>
                </a:moveTo>
                <a:lnTo>
                  <a:pt x="3513011" y="0"/>
                </a:lnTo>
                <a:lnTo>
                  <a:pt x="35130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6880932"/>
            <a:ext cx="3308144" cy="3406068"/>
          </a:xfrm>
          <a:custGeom>
            <a:avLst/>
            <a:gdLst/>
            <a:ahLst/>
            <a:cxnLst/>
            <a:rect l="l" t="t" r="r" b="b"/>
            <a:pathLst>
              <a:path w="3308144" h="3406068">
                <a:moveTo>
                  <a:pt x="0" y="0"/>
                </a:moveTo>
                <a:lnTo>
                  <a:pt x="3308144" y="0"/>
                </a:lnTo>
                <a:lnTo>
                  <a:pt x="3308144" y="3406068"/>
                </a:lnTo>
                <a:lnTo>
                  <a:pt x="0" y="3406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508767" y="6518217"/>
            <a:ext cx="3768783" cy="3768783"/>
          </a:xfrm>
          <a:custGeom>
            <a:avLst/>
            <a:gdLst/>
            <a:ahLst/>
            <a:cxnLst/>
            <a:rect l="l" t="t" r="r" b="b"/>
            <a:pathLst>
              <a:path w="3768783" h="3768783">
                <a:moveTo>
                  <a:pt x="0" y="0"/>
                </a:moveTo>
                <a:lnTo>
                  <a:pt x="3768782" y="0"/>
                </a:lnTo>
                <a:lnTo>
                  <a:pt x="3768782" y="3768783"/>
                </a:lnTo>
                <a:lnTo>
                  <a:pt x="0" y="376878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Незащищённый половой контакт с человеком, живущим с ВИЧ, всегда приводит к заражению.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Незащищённый половой контакт с человеком, живущим с ВИЧ, всегда приводит к заражению.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6880932"/>
            <a:ext cx="3308144" cy="3406068"/>
          </a:xfrm>
          <a:custGeom>
            <a:avLst/>
            <a:gdLst/>
            <a:ahLst/>
            <a:cxnLst/>
            <a:rect l="l" t="t" r="r" b="b"/>
            <a:pathLst>
              <a:path w="3308144" h="3406068">
                <a:moveTo>
                  <a:pt x="0" y="0"/>
                </a:moveTo>
                <a:lnTo>
                  <a:pt x="3308144" y="0"/>
                </a:lnTo>
                <a:lnTo>
                  <a:pt x="3308144" y="3406068"/>
                </a:lnTo>
                <a:lnTo>
                  <a:pt x="0" y="340606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508767" y="6518217"/>
            <a:ext cx="3768783" cy="3768783"/>
          </a:xfrm>
          <a:custGeom>
            <a:avLst/>
            <a:gdLst/>
            <a:ahLst/>
            <a:cxnLst/>
            <a:rect l="l" t="t" r="r" b="b"/>
            <a:pathLst>
              <a:path w="3768783" h="3768783">
                <a:moveTo>
                  <a:pt x="0" y="0"/>
                </a:moveTo>
                <a:lnTo>
                  <a:pt x="3768782" y="0"/>
                </a:lnTo>
                <a:lnTo>
                  <a:pt x="3768782" y="3768783"/>
                </a:lnTo>
                <a:lnTo>
                  <a:pt x="0" y="376878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429508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362782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-5400000">
            <a:off x="13234104" y="899679"/>
            <a:ext cx="2829368" cy="219257"/>
            <a:chOff x="0" y="0"/>
            <a:chExt cx="1884680" cy="146050"/>
          </a:xfrm>
        </p:grpSpPr>
        <p:sp>
          <p:nvSpPr>
            <p:cNvPr id="6" name="Freeform 6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2167378" y="899679"/>
            <a:ext cx="2829368" cy="219257"/>
            <a:chOff x="0" y="0"/>
            <a:chExt cx="1884680" cy="146050"/>
          </a:xfrm>
        </p:grpSpPr>
        <p:sp>
          <p:nvSpPr>
            <p:cNvPr id="8" name="Freeform 8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sp>
        <p:nvSpPr>
          <p:cNvPr id="9" name="Freeform 9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57595" y="6513915"/>
            <a:ext cx="3904874" cy="3773085"/>
          </a:xfrm>
          <a:custGeom>
            <a:avLst/>
            <a:gdLst/>
            <a:ahLst/>
            <a:cxnLst/>
            <a:rect l="l" t="t" r="r" b="b"/>
            <a:pathLst>
              <a:path w="3904874" h="3773085">
                <a:moveTo>
                  <a:pt x="0" y="0"/>
                </a:moveTo>
                <a:lnTo>
                  <a:pt x="3904874" y="0"/>
                </a:lnTo>
                <a:lnTo>
                  <a:pt x="3904874" y="3773085"/>
                </a:lnTo>
                <a:lnTo>
                  <a:pt x="0" y="37730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493736" y="7296273"/>
            <a:ext cx="3798845" cy="2990727"/>
          </a:xfrm>
          <a:custGeom>
            <a:avLst/>
            <a:gdLst/>
            <a:ahLst/>
            <a:cxnLst/>
            <a:rect l="l" t="t" r="r" b="b"/>
            <a:pathLst>
              <a:path w="3798845" h="2990727">
                <a:moveTo>
                  <a:pt x="0" y="0"/>
                </a:moveTo>
                <a:lnTo>
                  <a:pt x="3798845" y="0"/>
                </a:lnTo>
                <a:lnTo>
                  <a:pt x="3798845" y="2990727"/>
                </a:lnTo>
                <a:lnTo>
                  <a:pt x="0" y="299072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Стресс может ослабить иммунную систему и увеличить риск заражения инфекциями.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9918653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71848" y="5885873"/>
            <a:ext cx="4522035" cy="2943433"/>
          </a:xfrm>
          <a:custGeom>
            <a:avLst/>
            <a:gdLst/>
            <a:ahLst/>
            <a:cxnLst/>
            <a:rect l="l" t="t" r="r" b="b"/>
            <a:pathLst>
              <a:path w="4522035" h="2943433">
                <a:moveTo>
                  <a:pt x="0" y="0"/>
                </a:moveTo>
                <a:lnTo>
                  <a:pt x="4522034" y="0"/>
                </a:lnTo>
                <a:lnTo>
                  <a:pt x="4522034" y="2943433"/>
                </a:lnTo>
                <a:lnTo>
                  <a:pt x="0" y="29434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Freeform 14"/>
          <p:cNvSpPr/>
          <p:nvPr/>
        </p:nvSpPr>
        <p:spPr>
          <a:xfrm>
            <a:off x="-57595" y="6815169"/>
            <a:ext cx="3593098" cy="3471831"/>
          </a:xfrm>
          <a:custGeom>
            <a:avLst/>
            <a:gdLst/>
            <a:ahLst/>
            <a:cxnLst/>
            <a:rect l="l" t="t" r="r" b="b"/>
            <a:pathLst>
              <a:path w="3593098" h="3471831">
                <a:moveTo>
                  <a:pt x="0" y="0"/>
                </a:moveTo>
                <a:lnTo>
                  <a:pt x="3593098" y="0"/>
                </a:lnTo>
                <a:lnTo>
                  <a:pt x="3593098" y="3471831"/>
                </a:lnTo>
                <a:lnTo>
                  <a:pt x="0" y="347183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493736" y="7296273"/>
            <a:ext cx="3798845" cy="2990727"/>
          </a:xfrm>
          <a:custGeom>
            <a:avLst/>
            <a:gdLst/>
            <a:ahLst/>
            <a:cxnLst/>
            <a:rect l="l" t="t" r="r" b="b"/>
            <a:pathLst>
              <a:path w="3798845" h="2990727">
                <a:moveTo>
                  <a:pt x="0" y="0"/>
                </a:moveTo>
                <a:lnTo>
                  <a:pt x="3798845" y="0"/>
                </a:lnTo>
                <a:lnTo>
                  <a:pt x="3798845" y="2990727"/>
                </a:lnTo>
                <a:lnTo>
                  <a:pt x="0" y="299072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Стресс может ослабить иммунную систему и увеличить риск заражения инфекциями.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429508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362782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-5400000">
            <a:off x="13234104" y="899679"/>
            <a:ext cx="2829368" cy="219257"/>
            <a:chOff x="0" y="0"/>
            <a:chExt cx="1884680" cy="146050"/>
          </a:xfrm>
        </p:grpSpPr>
        <p:sp>
          <p:nvSpPr>
            <p:cNvPr id="6" name="Freeform 6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2167378" y="899679"/>
            <a:ext cx="2829368" cy="219257"/>
            <a:chOff x="0" y="0"/>
            <a:chExt cx="1884680" cy="146050"/>
          </a:xfrm>
        </p:grpSpPr>
        <p:sp>
          <p:nvSpPr>
            <p:cNvPr id="8" name="Freeform 8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sp>
        <p:nvSpPr>
          <p:cNvPr id="9" name="Freeform 9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7203577"/>
            <a:ext cx="3302193" cy="3083423"/>
          </a:xfrm>
          <a:custGeom>
            <a:avLst/>
            <a:gdLst/>
            <a:ahLst/>
            <a:cxnLst/>
            <a:rect l="l" t="t" r="r" b="b"/>
            <a:pathLst>
              <a:path w="3302193" h="3083423">
                <a:moveTo>
                  <a:pt x="0" y="0"/>
                </a:moveTo>
                <a:lnTo>
                  <a:pt x="3302193" y="0"/>
                </a:lnTo>
                <a:lnTo>
                  <a:pt x="3302193" y="3083423"/>
                </a:lnTo>
                <a:lnTo>
                  <a:pt x="0" y="30834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834207" y="7242225"/>
            <a:ext cx="4453793" cy="3044775"/>
          </a:xfrm>
          <a:custGeom>
            <a:avLst/>
            <a:gdLst/>
            <a:ahLst/>
            <a:cxnLst/>
            <a:rect l="l" t="t" r="r" b="b"/>
            <a:pathLst>
              <a:path w="4453793" h="3044775">
                <a:moveTo>
                  <a:pt x="0" y="0"/>
                </a:moveTo>
                <a:lnTo>
                  <a:pt x="4453793" y="0"/>
                </a:lnTo>
                <a:lnTo>
                  <a:pt x="4453793" y="3044775"/>
                </a:lnTo>
                <a:lnTo>
                  <a:pt x="0" y="304477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98808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ВИЧ-положительный человек может иметь здоровых детей без ВИЧ.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H="1">
            <a:off x="5605878" y="5707243"/>
            <a:ext cx="7076243" cy="901965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13288303" y="5707243"/>
            <a:ext cx="4144945" cy="4114800"/>
          </a:xfrm>
          <a:custGeom>
            <a:avLst/>
            <a:gdLst/>
            <a:ahLst/>
            <a:cxnLst/>
            <a:rect l="l" t="t" r="r" b="b"/>
            <a:pathLst>
              <a:path w="4144945" h="4114800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78737" y="5450763"/>
            <a:ext cx="4017541" cy="4114800"/>
          </a:xfrm>
          <a:custGeom>
            <a:avLst/>
            <a:gdLst/>
            <a:ahLst/>
            <a:cxnLst/>
            <a:rect l="l" t="t" r="r" b="b"/>
            <a:pathLst>
              <a:path w="4017541" h="4114800">
                <a:moveTo>
                  <a:pt x="0" y="0"/>
                </a:moveTo>
                <a:lnTo>
                  <a:pt x="4017541" y="0"/>
                </a:lnTo>
                <a:lnTo>
                  <a:pt x="401754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30616" y="571695"/>
            <a:ext cx="15226769" cy="247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55"/>
              </a:lnSpc>
            </a:pPr>
            <a:r>
              <a:rPr lang="en-US" sz="16685" spc="1017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Игра 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81162" y="3391054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Мифы и факты об инфекциях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9918653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71848" y="5885873"/>
            <a:ext cx="4522035" cy="2943433"/>
          </a:xfrm>
          <a:custGeom>
            <a:avLst/>
            <a:gdLst/>
            <a:ahLst/>
            <a:cxnLst/>
            <a:rect l="l" t="t" r="r" b="b"/>
            <a:pathLst>
              <a:path w="4522035" h="2943433">
                <a:moveTo>
                  <a:pt x="0" y="0"/>
                </a:moveTo>
                <a:lnTo>
                  <a:pt x="4522034" y="0"/>
                </a:lnTo>
                <a:lnTo>
                  <a:pt x="4522034" y="2943433"/>
                </a:lnTo>
                <a:lnTo>
                  <a:pt x="0" y="29434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ВИЧ-положительный человек может иметь здоровых детей без ВИЧ.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7203577"/>
            <a:ext cx="3302193" cy="3083423"/>
          </a:xfrm>
          <a:custGeom>
            <a:avLst/>
            <a:gdLst/>
            <a:ahLst/>
            <a:cxnLst/>
            <a:rect l="l" t="t" r="r" b="b"/>
            <a:pathLst>
              <a:path w="3302193" h="3083423">
                <a:moveTo>
                  <a:pt x="0" y="0"/>
                </a:moveTo>
                <a:lnTo>
                  <a:pt x="3302193" y="0"/>
                </a:lnTo>
                <a:lnTo>
                  <a:pt x="3302193" y="3083423"/>
                </a:lnTo>
                <a:lnTo>
                  <a:pt x="0" y="308342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834207" y="7242225"/>
            <a:ext cx="4453793" cy="3044775"/>
          </a:xfrm>
          <a:custGeom>
            <a:avLst/>
            <a:gdLst/>
            <a:ahLst/>
            <a:cxnLst/>
            <a:rect l="l" t="t" r="r" b="b"/>
            <a:pathLst>
              <a:path w="4453793" h="3044775">
                <a:moveTo>
                  <a:pt x="0" y="0"/>
                </a:moveTo>
                <a:lnTo>
                  <a:pt x="4453793" y="0"/>
                </a:lnTo>
                <a:lnTo>
                  <a:pt x="4453793" y="3044775"/>
                </a:lnTo>
                <a:lnTo>
                  <a:pt x="0" y="304477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429508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362782" y="2195965"/>
            <a:ext cx="495710" cy="456053"/>
          </a:xfrm>
          <a:custGeom>
            <a:avLst/>
            <a:gdLst/>
            <a:ahLst/>
            <a:cxnLst/>
            <a:rect l="l" t="t" r="r" b="b"/>
            <a:pathLst>
              <a:path w="495710" h="456053">
                <a:moveTo>
                  <a:pt x="0" y="0"/>
                </a:moveTo>
                <a:lnTo>
                  <a:pt x="495710" y="0"/>
                </a:lnTo>
                <a:lnTo>
                  <a:pt x="495710" y="456053"/>
                </a:lnTo>
                <a:lnTo>
                  <a:pt x="0" y="4560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-5400000">
            <a:off x="13234104" y="899679"/>
            <a:ext cx="2829368" cy="219257"/>
            <a:chOff x="0" y="0"/>
            <a:chExt cx="1884680" cy="146050"/>
          </a:xfrm>
        </p:grpSpPr>
        <p:sp>
          <p:nvSpPr>
            <p:cNvPr id="6" name="Freeform 6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grpSp>
        <p:nvGrpSpPr>
          <p:cNvPr id="7" name="Group 7"/>
          <p:cNvGrpSpPr/>
          <p:nvPr/>
        </p:nvGrpSpPr>
        <p:grpSpPr>
          <a:xfrm rot="-5400000">
            <a:off x="2167378" y="899679"/>
            <a:ext cx="2829368" cy="219257"/>
            <a:chOff x="0" y="0"/>
            <a:chExt cx="1884680" cy="146050"/>
          </a:xfrm>
        </p:grpSpPr>
        <p:sp>
          <p:nvSpPr>
            <p:cNvPr id="8" name="Freeform 8"/>
            <p:cNvSpPr/>
            <p:nvPr/>
          </p:nvSpPr>
          <p:spPr>
            <a:xfrm>
              <a:off x="0" y="-2540"/>
              <a:ext cx="1884680" cy="153670"/>
            </a:xfrm>
            <a:custGeom>
              <a:avLst/>
              <a:gdLst/>
              <a:ahLst/>
              <a:cxnLst/>
              <a:rect l="l" t="t" r="r" b="b"/>
              <a:pathLst>
                <a:path w="1884680" h="153670">
                  <a:moveTo>
                    <a:pt x="369570" y="27940"/>
                  </a:moveTo>
                  <a:cubicBezTo>
                    <a:pt x="369570" y="26670"/>
                    <a:pt x="368300" y="26670"/>
                    <a:pt x="369570" y="27940"/>
                  </a:cubicBezTo>
                  <a:close/>
                  <a:cubicBezTo>
                    <a:pt x="372110" y="30480"/>
                    <a:pt x="374650" y="30480"/>
                    <a:pt x="377190" y="29210"/>
                  </a:cubicBezTo>
                  <a:cubicBezTo>
                    <a:pt x="377190" y="26670"/>
                    <a:pt x="372110" y="26670"/>
                    <a:pt x="370840" y="25400"/>
                  </a:cubicBezTo>
                  <a:cubicBezTo>
                    <a:pt x="373380" y="26670"/>
                    <a:pt x="370840" y="26670"/>
                    <a:pt x="369570" y="27940"/>
                  </a:cubicBezTo>
                  <a:close/>
                  <a:moveTo>
                    <a:pt x="1822450" y="81280"/>
                  </a:moveTo>
                  <a:cubicBezTo>
                    <a:pt x="1823720" y="81280"/>
                    <a:pt x="1823720" y="81280"/>
                    <a:pt x="1824990" y="80010"/>
                  </a:cubicBezTo>
                  <a:lnTo>
                    <a:pt x="1824990" y="78740"/>
                  </a:lnTo>
                  <a:lnTo>
                    <a:pt x="1822450" y="81280"/>
                  </a:lnTo>
                  <a:close/>
                  <a:moveTo>
                    <a:pt x="1847850" y="119380"/>
                  </a:moveTo>
                  <a:lnTo>
                    <a:pt x="1851660" y="123190"/>
                  </a:lnTo>
                  <a:cubicBezTo>
                    <a:pt x="1861820" y="121920"/>
                    <a:pt x="1879600" y="119380"/>
                    <a:pt x="1884680" y="115570"/>
                  </a:cubicBezTo>
                  <a:cubicBezTo>
                    <a:pt x="1884680" y="115570"/>
                    <a:pt x="1846580" y="97790"/>
                    <a:pt x="1836420" y="87630"/>
                  </a:cubicBezTo>
                  <a:cubicBezTo>
                    <a:pt x="1850390" y="90170"/>
                    <a:pt x="1840230" y="86360"/>
                    <a:pt x="1837690" y="83820"/>
                  </a:cubicBezTo>
                  <a:lnTo>
                    <a:pt x="1836420" y="86360"/>
                  </a:lnTo>
                  <a:cubicBezTo>
                    <a:pt x="1827530" y="83820"/>
                    <a:pt x="1827530" y="78740"/>
                    <a:pt x="1823720" y="77470"/>
                  </a:cubicBezTo>
                  <a:lnTo>
                    <a:pt x="1823720" y="78740"/>
                  </a:lnTo>
                  <a:lnTo>
                    <a:pt x="1823720" y="77470"/>
                  </a:lnTo>
                  <a:lnTo>
                    <a:pt x="1823720" y="80010"/>
                  </a:lnTo>
                  <a:cubicBezTo>
                    <a:pt x="1823720" y="81280"/>
                    <a:pt x="1823720" y="82550"/>
                    <a:pt x="1821180" y="81280"/>
                  </a:cubicBezTo>
                  <a:cubicBezTo>
                    <a:pt x="1817370" y="82550"/>
                    <a:pt x="1812290" y="81280"/>
                    <a:pt x="1809750" y="81280"/>
                  </a:cubicBezTo>
                  <a:lnTo>
                    <a:pt x="1809750" y="76200"/>
                  </a:lnTo>
                  <a:cubicBezTo>
                    <a:pt x="1803400" y="85090"/>
                    <a:pt x="1769110" y="62230"/>
                    <a:pt x="1760220" y="62230"/>
                  </a:cubicBezTo>
                  <a:cubicBezTo>
                    <a:pt x="1752600" y="55880"/>
                    <a:pt x="1741170" y="63500"/>
                    <a:pt x="1731010" y="60960"/>
                  </a:cubicBezTo>
                  <a:cubicBezTo>
                    <a:pt x="1714500" y="59690"/>
                    <a:pt x="1723390" y="54610"/>
                    <a:pt x="1714500" y="50800"/>
                  </a:cubicBezTo>
                  <a:cubicBezTo>
                    <a:pt x="1704340" y="48260"/>
                    <a:pt x="1717040" y="55880"/>
                    <a:pt x="1711960" y="55880"/>
                  </a:cubicBezTo>
                  <a:lnTo>
                    <a:pt x="1699260" y="49530"/>
                  </a:lnTo>
                  <a:cubicBezTo>
                    <a:pt x="1706880" y="49530"/>
                    <a:pt x="1703070" y="45720"/>
                    <a:pt x="1701800" y="44450"/>
                  </a:cubicBezTo>
                  <a:cubicBezTo>
                    <a:pt x="1691640" y="43180"/>
                    <a:pt x="1673860" y="35560"/>
                    <a:pt x="1671320" y="44450"/>
                  </a:cubicBezTo>
                  <a:cubicBezTo>
                    <a:pt x="1657350" y="40640"/>
                    <a:pt x="1657350" y="36830"/>
                    <a:pt x="1651000" y="35560"/>
                  </a:cubicBezTo>
                  <a:cubicBezTo>
                    <a:pt x="1653540" y="36830"/>
                    <a:pt x="1657350" y="39370"/>
                    <a:pt x="1657350" y="40640"/>
                  </a:cubicBezTo>
                  <a:cubicBezTo>
                    <a:pt x="1651000" y="36830"/>
                    <a:pt x="1654810" y="41910"/>
                    <a:pt x="1657350" y="41910"/>
                  </a:cubicBezTo>
                  <a:cubicBezTo>
                    <a:pt x="1648460" y="45720"/>
                    <a:pt x="1611630" y="25400"/>
                    <a:pt x="1610360" y="35560"/>
                  </a:cubicBezTo>
                  <a:lnTo>
                    <a:pt x="1610360" y="34290"/>
                  </a:lnTo>
                  <a:cubicBezTo>
                    <a:pt x="1607820" y="41910"/>
                    <a:pt x="1611630" y="49530"/>
                    <a:pt x="1605280" y="53340"/>
                  </a:cubicBezTo>
                  <a:lnTo>
                    <a:pt x="1601470" y="49530"/>
                  </a:lnTo>
                  <a:lnTo>
                    <a:pt x="1595120" y="53340"/>
                  </a:lnTo>
                  <a:cubicBezTo>
                    <a:pt x="1591310" y="50800"/>
                    <a:pt x="1592580" y="49530"/>
                    <a:pt x="1592580" y="48260"/>
                  </a:cubicBezTo>
                  <a:cubicBezTo>
                    <a:pt x="1582420" y="52070"/>
                    <a:pt x="1568450" y="46990"/>
                    <a:pt x="1557020" y="46990"/>
                  </a:cubicBezTo>
                  <a:lnTo>
                    <a:pt x="1569720" y="67310"/>
                  </a:lnTo>
                  <a:cubicBezTo>
                    <a:pt x="1559560" y="62230"/>
                    <a:pt x="1540510" y="53340"/>
                    <a:pt x="1539240" y="59690"/>
                  </a:cubicBezTo>
                  <a:lnTo>
                    <a:pt x="1532890" y="53340"/>
                  </a:lnTo>
                  <a:cubicBezTo>
                    <a:pt x="1512570" y="40640"/>
                    <a:pt x="1518920" y="58420"/>
                    <a:pt x="1510030" y="54610"/>
                  </a:cubicBezTo>
                  <a:lnTo>
                    <a:pt x="1499870" y="46990"/>
                  </a:lnTo>
                  <a:lnTo>
                    <a:pt x="1510030" y="46990"/>
                  </a:lnTo>
                  <a:cubicBezTo>
                    <a:pt x="1499870" y="43180"/>
                    <a:pt x="1496060" y="40640"/>
                    <a:pt x="1487170" y="35560"/>
                  </a:cubicBezTo>
                  <a:lnTo>
                    <a:pt x="1488440" y="36830"/>
                  </a:lnTo>
                  <a:lnTo>
                    <a:pt x="1487170" y="36830"/>
                  </a:lnTo>
                  <a:cubicBezTo>
                    <a:pt x="1485900" y="40640"/>
                    <a:pt x="1480820" y="43180"/>
                    <a:pt x="1473200" y="41910"/>
                  </a:cubicBezTo>
                  <a:cubicBezTo>
                    <a:pt x="1463040" y="40640"/>
                    <a:pt x="1455420" y="46990"/>
                    <a:pt x="1438910" y="38100"/>
                  </a:cubicBezTo>
                  <a:lnTo>
                    <a:pt x="1435100" y="46990"/>
                  </a:lnTo>
                  <a:lnTo>
                    <a:pt x="1422400" y="41910"/>
                  </a:lnTo>
                  <a:lnTo>
                    <a:pt x="1422400" y="35560"/>
                  </a:lnTo>
                  <a:cubicBezTo>
                    <a:pt x="1435100" y="35560"/>
                    <a:pt x="1456690" y="33020"/>
                    <a:pt x="1473200" y="33020"/>
                  </a:cubicBezTo>
                  <a:lnTo>
                    <a:pt x="1473200" y="38100"/>
                  </a:lnTo>
                  <a:lnTo>
                    <a:pt x="1488440" y="36830"/>
                  </a:lnTo>
                  <a:lnTo>
                    <a:pt x="1488440" y="35560"/>
                  </a:lnTo>
                  <a:cubicBezTo>
                    <a:pt x="1485900" y="34290"/>
                    <a:pt x="1480820" y="34290"/>
                    <a:pt x="1473200" y="34290"/>
                  </a:cubicBezTo>
                  <a:lnTo>
                    <a:pt x="1473200" y="31750"/>
                  </a:lnTo>
                  <a:cubicBezTo>
                    <a:pt x="1464310" y="31750"/>
                    <a:pt x="1454150" y="34290"/>
                    <a:pt x="1447800" y="34290"/>
                  </a:cubicBezTo>
                  <a:cubicBezTo>
                    <a:pt x="1445260" y="33020"/>
                    <a:pt x="1437640" y="26670"/>
                    <a:pt x="1442720" y="22860"/>
                  </a:cubicBezTo>
                  <a:lnTo>
                    <a:pt x="1436370" y="27940"/>
                  </a:lnTo>
                  <a:cubicBezTo>
                    <a:pt x="1405890" y="29210"/>
                    <a:pt x="1405890" y="29210"/>
                    <a:pt x="1372870" y="21590"/>
                  </a:cubicBezTo>
                  <a:lnTo>
                    <a:pt x="1375410" y="24130"/>
                  </a:lnTo>
                  <a:cubicBezTo>
                    <a:pt x="1369060" y="25400"/>
                    <a:pt x="1362710" y="27940"/>
                    <a:pt x="1361440" y="22860"/>
                  </a:cubicBezTo>
                  <a:lnTo>
                    <a:pt x="1360170" y="20320"/>
                  </a:lnTo>
                  <a:lnTo>
                    <a:pt x="1360170" y="22860"/>
                  </a:lnTo>
                  <a:cubicBezTo>
                    <a:pt x="1341120" y="21590"/>
                    <a:pt x="1320800" y="17780"/>
                    <a:pt x="1308100" y="10160"/>
                  </a:cubicBezTo>
                  <a:lnTo>
                    <a:pt x="1305560" y="17780"/>
                  </a:lnTo>
                  <a:cubicBezTo>
                    <a:pt x="1301750" y="17780"/>
                    <a:pt x="1295400" y="6350"/>
                    <a:pt x="1292860" y="16510"/>
                  </a:cubicBezTo>
                  <a:lnTo>
                    <a:pt x="1283970" y="19050"/>
                  </a:lnTo>
                  <a:cubicBezTo>
                    <a:pt x="1278890" y="19050"/>
                    <a:pt x="1275080" y="22860"/>
                    <a:pt x="1268730" y="19050"/>
                  </a:cubicBezTo>
                  <a:cubicBezTo>
                    <a:pt x="1268730" y="19050"/>
                    <a:pt x="1267460" y="19050"/>
                    <a:pt x="1267460" y="17780"/>
                  </a:cubicBezTo>
                  <a:cubicBezTo>
                    <a:pt x="1254760" y="15240"/>
                    <a:pt x="1267460" y="24130"/>
                    <a:pt x="1253490" y="20320"/>
                  </a:cubicBezTo>
                  <a:cubicBezTo>
                    <a:pt x="1248410" y="15240"/>
                    <a:pt x="1248410" y="29210"/>
                    <a:pt x="1240790" y="27940"/>
                  </a:cubicBezTo>
                  <a:lnTo>
                    <a:pt x="1233170" y="17780"/>
                  </a:lnTo>
                  <a:cubicBezTo>
                    <a:pt x="1220470" y="11430"/>
                    <a:pt x="1217930" y="21590"/>
                    <a:pt x="1200150" y="22860"/>
                  </a:cubicBezTo>
                  <a:cubicBezTo>
                    <a:pt x="1191260" y="19050"/>
                    <a:pt x="1187450" y="10160"/>
                    <a:pt x="1192530" y="2540"/>
                  </a:cubicBezTo>
                  <a:cubicBezTo>
                    <a:pt x="1184910" y="11430"/>
                    <a:pt x="1188720" y="8890"/>
                    <a:pt x="1178560" y="12700"/>
                  </a:cubicBezTo>
                  <a:cubicBezTo>
                    <a:pt x="1177290" y="8890"/>
                    <a:pt x="1178560" y="7620"/>
                    <a:pt x="1179830" y="5080"/>
                  </a:cubicBezTo>
                  <a:cubicBezTo>
                    <a:pt x="1170940" y="0"/>
                    <a:pt x="1173480" y="8890"/>
                    <a:pt x="1167130" y="8890"/>
                  </a:cubicBezTo>
                  <a:cubicBezTo>
                    <a:pt x="1167130" y="7620"/>
                    <a:pt x="1168400" y="6350"/>
                    <a:pt x="1168400" y="5080"/>
                  </a:cubicBezTo>
                  <a:lnTo>
                    <a:pt x="1167130" y="8890"/>
                  </a:lnTo>
                  <a:cubicBezTo>
                    <a:pt x="1168400" y="15240"/>
                    <a:pt x="1165860" y="26670"/>
                    <a:pt x="1163320" y="27940"/>
                  </a:cubicBezTo>
                  <a:lnTo>
                    <a:pt x="1165860" y="30480"/>
                  </a:lnTo>
                  <a:cubicBezTo>
                    <a:pt x="1158240" y="34290"/>
                    <a:pt x="1150620" y="36830"/>
                    <a:pt x="1141730" y="33020"/>
                  </a:cubicBezTo>
                  <a:lnTo>
                    <a:pt x="1141730" y="29210"/>
                  </a:lnTo>
                  <a:lnTo>
                    <a:pt x="1132840" y="30480"/>
                  </a:lnTo>
                  <a:lnTo>
                    <a:pt x="1132840" y="25400"/>
                  </a:lnTo>
                  <a:lnTo>
                    <a:pt x="1118870" y="26670"/>
                  </a:lnTo>
                  <a:lnTo>
                    <a:pt x="1120140" y="27940"/>
                  </a:lnTo>
                  <a:cubicBezTo>
                    <a:pt x="1117600" y="27940"/>
                    <a:pt x="1106170" y="30480"/>
                    <a:pt x="1101090" y="27940"/>
                  </a:cubicBezTo>
                  <a:lnTo>
                    <a:pt x="1101090" y="25400"/>
                  </a:lnTo>
                  <a:cubicBezTo>
                    <a:pt x="1084580" y="17780"/>
                    <a:pt x="1070610" y="27940"/>
                    <a:pt x="1051560" y="29210"/>
                  </a:cubicBezTo>
                  <a:lnTo>
                    <a:pt x="1054100" y="24130"/>
                  </a:lnTo>
                  <a:cubicBezTo>
                    <a:pt x="1047750" y="19050"/>
                    <a:pt x="1052830" y="31750"/>
                    <a:pt x="1043940" y="29210"/>
                  </a:cubicBezTo>
                  <a:lnTo>
                    <a:pt x="1043940" y="22860"/>
                  </a:lnTo>
                  <a:cubicBezTo>
                    <a:pt x="1037590" y="31750"/>
                    <a:pt x="1035050" y="21590"/>
                    <a:pt x="1029970" y="17780"/>
                  </a:cubicBezTo>
                  <a:lnTo>
                    <a:pt x="1032510" y="26670"/>
                  </a:lnTo>
                  <a:lnTo>
                    <a:pt x="1023620" y="25400"/>
                  </a:lnTo>
                  <a:cubicBezTo>
                    <a:pt x="1013460" y="22860"/>
                    <a:pt x="1017270" y="13970"/>
                    <a:pt x="1018540" y="10160"/>
                  </a:cubicBezTo>
                  <a:lnTo>
                    <a:pt x="1012190" y="15240"/>
                  </a:lnTo>
                  <a:lnTo>
                    <a:pt x="1010920" y="7620"/>
                  </a:lnTo>
                  <a:cubicBezTo>
                    <a:pt x="1005840" y="16510"/>
                    <a:pt x="1005840" y="6350"/>
                    <a:pt x="996950" y="11430"/>
                  </a:cubicBezTo>
                  <a:cubicBezTo>
                    <a:pt x="995680" y="8890"/>
                    <a:pt x="998220" y="6350"/>
                    <a:pt x="995680" y="5080"/>
                  </a:cubicBezTo>
                  <a:lnTo>
                    <a:pt x="981710" y="15240"/>
                  </a:lnTo>
                  <a:lnTo>
                    <a:pt x="990600" y="10160"/>
                  </a:lnTo>
                  <a:lnTo>
                    <a:pt x="989330" y="21590"/>
                  </a:lnTo>
                  <a:cubicBezTo>
                    <a:pt x="980440" y="30480"/>
                    <a:pt x="976630" y="20320"/>
                    <a:pt x="970280" y="22860"/>
                  </a:cubicBezTo>
                  <a:lnTo>
                    <a:pt x="974090" y="19050"/>
                  </a:lnTo>
                  <a:cubicBezTo>
                    <a:pt x="963930" y="21590"/>
                    <a:pt x="962660" y="16510"/>
                    <a:pt x="957580" y="13970"/>
                  </a:cubicBezTo>
                  <a:cubicBezTo>
                    <a:pt x="958850" y="16510"/>
                    <a:pt x="962660" y="19050"/>
                    <a:pt x="957580" y="20320"/>
                  </a:cubicBezTo>
                  <a:cubicBezTo>
                    <a:pt x="955040" y="20320"/>
                    <a:pt x="956310" y="16510"/>
                    <a:pt x="952500" y="15240"/>
                  </a:cubicBezTo>
                  <a:cubicBezTo>
                    <a:pt x="951230" y="22860"/>
                    <a:pt x="944880" y="26670"/>
                    <a:pt x="937260" y="22860"/>
                  </a:cubicBezTo>
                  <a:cubicBezTo>
                    <a:pt x="937260" y="21590"/>
                    <a:pt x="937260" y="20320"/>
                    <a:pt x="938530" y="20320"/>
                  </a:cubicBezTo>
                  <a:cubicBezTo>
                    <a:pt x="937260" y="21590"/>
                    <a:pt x="935990" y="22860"/>
                    <a:pt x="933450" y="21590"/>
                  </a:cubicBezTo>
                  <a:lnTo>
                    <a:pt x="934720" y="13970"/>
                  </a:lnTo>
                  <a:lnTo>
                    <a:pt x="928370" y="21590"/>
                  </a:lnTo>
                  <a:cubicBezTo>
                    <a:pt x="924560" y="19050"/>
                    <a:pt x="918210" y="25400"/>
                    <a:pt x="919480" y="20320"/>
                  </a:cubicBezTo>
                  <a:lnTo>
                    <a:pt x="922020" y="19050"/>
                  </a:lnTo>
                  <a:lnTo>
                    <a:pt x="892810" y="16510"/>
                  </a:lnTo>
                  <a:lnTo>
                    <a:pt x="892810" y="10160"/>
                  </a:lnTo>
                  <a:cubicBezTo>
                    <a:pt x="889000" y="21590"/>
                    <a:pt x="876300" y="8890"/>
                    <a:pt x="877570" y="20320"/>
                  </a:cubicBezTo>
                  <a:cubicBezTo>
                    <a:pt x="872490" y="13970"/>
                    <a:pt x="855980" y="24130"/>
                    <a:pt x="858520" y="11430"/>
                  </a:cubicBezTo>
                  <a:cubicBezTo>
                    <a:pt x="839470" y="10160"/>
                    <a:pt x="829310" y="22860"/>
                    <a:pt x="805180" y="16510"/>
                  </a:cubicBezTo>
                  <a:cubicBezTo>
                    <a:pt x="796290" y="6350"/>
                    <a:pt x="773430" y="8890"/>
                    <a:pt x="758190" y="7620"/>
                  </a:cubicBezTo>
                  <a:cubicBezTo>
                    <a:pt x="728980" y="12700"/>
                    <a:pt x="709930" y="16510"/>
                    <a:pt x="679450" y="19050"/>
                  </a:cubicBezTo>
                  <a:cubicBezTo>
                    <a:pt x="661670" y="3810"/>
                    <a:pt x="633730" y="24130"/>
                    <a:pt x="614680" y="15240"/>
                  </a:cubicBezTo>
                  <a:lnTo>
                    <a:pt x="609600" y="21590"/>
                  </a:lnTo>
                  <a:cubicBezTo>
                    <a:pt x="596900" y="11430"/>
                    <a:pt x="576580" y="24130"/>
                    <a:pt x="558800" y="13970"/>
                  </a:cubicBezTo>
                  <a:cubicBezTo>
                    <a:pt x="553720" y="16510"/>
                    <a:pt x="552450" y="17780"/>
                    <a:pt x="551180" y="17780"/>
                  </a:cubicBezTo>
                  <a:cubicBezTo>
                    <a:pt x="552450" y="17780"/>
                    <a:pt x="553720" y="19050"/>
                    <a:pt x="553720" y="22860"/>
                  </a:cubicBezTo>
                  <a:cubicBezTo>
                    <a:pt x="548640" y="20320"/>
                    <a:pt x="538480" y="24130"/>
                    <a:pt x="538480" y="16510"/>
                  </a:cubicBezTo>
                  <a:lnTo>
                    <a:pt x="539750" y="15240"/>
                  </a:lnTo>
                  <a:cubicBezTo>
                    <a:pt x="541020" y="7620"/>
                    <a:pt x="524510" y="19050"/>
                    <a:pt x="518160" y="12700"/>
                  </a:cubicBezTo>
                  <a:lnTo>
                    <a:pt x="520700" y="20320"/>
                  </a:lnTo>
                  <a:lnTo>
                    <a:pt x="510540" y="19050"/>
                  </a:lnTo>
                  <a:lnTo>
                    <a:pt x="513080" y="17780"/>
                  </a:lnTo>
                  <a:cubicBezTo>
                    <a:pt x="469900" y="35560"/>
                    <a:pt x="450850" y="10160"/>
                    <a:pt x="410210" y="26670"/>
                  </a:cubicBezTo>
                  <a:cubicBezTo>
                    <a:pt x="415290" y="17780"/>
                    <a:pt x="402590" y="31750"/>
                    <a:pt x="401320" y="21590"/>
                  </a:cubicBezTo>
                  <a:cubicBezTo>
                    <a:pt x="391160" y="8890"/>
                    <a:pt x="382270" y="24130"/>
                    <a:pt x="374650" y="27940"/>
                  </a:cubicBezTo>
                  <a:lnTo>
                    <a:pt x="374650" y="29210"/>
                  </a:lnTo>
                  <a:lnTo>
                    <a:pt x="360680" y="27940"/>
                  </a:lnTo>
                  <a:cubicBezTo>
                    <a:pt x="369570" y="15240"/>
                    <a:pt x="350520" y="38100"/>
                    <a:pt x="358140" y="27940"/>
                  </a:cubicBezTo>
                  <a:cubicBezTo>
                    <a:pt x="320040" y="19050"/>
                    <a:pt x="270510" y="27940"/>
                    <a:pt x="227330" y="24130"/>
                  </a:cubicBezTo>
                  <a:lnTo>
                    <a:pt x="229870" y="27940"/>
                  </a:lnTo>
                  <a:cubicBezTo>
                    <a:pt x="218440" y="27940"/>
                    <a:pt x="204470" y="31750"/>
                    <a:pt x="196850" y="26670"/>
                  </a:cubicBezTo>
                  <a:cubicBezTo>
                    <a:pt x="187960" y="21590"/>
                    <a:pt x="177800" y="34290"/>
                    <a:pt x="175260" y="35560"/>
                  </a:cubicBezTo>
                  <a:cubicBezTo>
                    <a:pt x="166370" y="40640"/>
                    <a:pt x="157480" y="30480"/>
                    <a:pt x="161290" y="30480"/>
                  </a:cubicBezTo>
                  <a:cubicBezTo>
                    <a:pt x="151130" y="31750"/>
                    <a:pt x="142240" y="43180"/>
                    <a:pt x="128270" y="38100"/>
                  </a:cubicBezTo>
                  <a:cubicBezTo>
                    <a:pt x="123190" y="27940"/>
                    <a:pt x="90170" y="48260"/>
                    <a:pt x="90170" y="36830"/>
                  </a:cubicBezTo>
                  <a:lnTo>
                    <a:pt x="90170" y="38100"/>
                  </a:lnTo>
                  <a:cubicBezTo>
                    <a:pt x="72390" y="29210"/>
                    <a:pt x="55880" y="43180"/>
                    <a:pt x="38100" y="35560"/>
                  </a:cubicBezTo>
                  <a:cubicBezTo>
                    <a:pt x="38100" y="35560"/>
                    <a:pt x="38100" y="34290"/>
                    <a:pt x="39370" y="34290"/>
                  </a:cubicBezTo>
                  <a:lnTo>
                    <a:pt x="0" y="69850"/>
                  </a:lnTo>
                  <a:lnTo>
                    <a:pt x="11430" y="109220"/>
                  </a:lnTo>
                  <a:lnTo>
                    <a:pt x="44450" y="140970"/>
                  </a:lnTo>
                  <a:lnTo>
                    <a:pt x="134620" y="134620"/>
                  </a:lnTo>
                  <a:lnTo>
                    <a:pt x="207010" y="147320"/>
                  </a:lnTo>
                  <a:lnTo>
                    <a:pt x="382270" y="142240"/>
                  </a:lnTo>
                  <a:lnTo>
                    <a:pt x="394970" y="133350"/>
                  </a:lnTo>
                  <a:cubicBezTo>
                    <a:pt x="429260" y="148590"/>
                    <a:pt x="473710" y="130810"/>
                    <a:pt x="510540" y="142240"/>
                  </a:cubicBezTo>
                  <a:lnTo>
                    <a:pt x="511810" y="134620"/>
                  </a:lnTo>
                  <a:cubicBezTo>
                    <a:pt x="521970" y="134620"/>
                    <a:pt x="521970" y="138430"/>
                    <a:pt x="524510" y="139700"/>
                  </a:cubicBezTo>
                  <a:cubicBezTo>
                    <a:pt x="622300" y="138430"/>
                    <a:pt x="722630" y="128270"/>
                    <a:pt x="810260" y="137160"/>
                  </a:cubicBezTo>
                  <a:cubicBezTo>
                    <a:pt x="819150" y="142240"/>
                    <a:pt x="844550" y="139700"/>
                    <a:pt x="850900" y="144780"/>
                  </a:cubicBezTo>
                  <a:cubicBezTo>
                    <a:pt x="878840" y="135890"/>
                    <a:pt x="909320" y="135890"/>
                    <a:pt x="938530" y="137160"/>
                  </a:cubicBezTo>
                  <a:lnTo>
                    <a:pt x="937260" y="138430"/>
                  </a:lnTo>
                  <a:lnTo>
                    <a:pt x="951230" y="137160"/>
                  </a:lnTo>
                  <a:lnTo>
                    <a:pt x="951230" y="139700"/>
                  </a:lnTo>
                  <a:cubicBezTo>
                    <a:pt x="966470" y="133350"/>
                    <a:pt x="990600" y="139700"/>
                    <a:pt x="1008380" y="142240"/>
                  </a:cubicBezTo>
                  <a:lnTo>
                    <a:pt x="1007110" y="143510"/>
                  </a:lnTo>
                  <a:cubicBezTo>
                    <a:pt x="1115060" y="144780"/>
                    <a:pt x="1215390" y="130810"/>
                    <a:pt x="1323340" y="140970"/>
                  </a:cubicBezTo>
                  <a:cubicBezTo>
                    <a:pt x="1372870" y="153670"/>
                    <a:pt x="1431290" y="135890"/>
                    <a:pt x="1488440" y="146050"/>
                  </a:cubicBezTo>
                  <a:cubicBezTo>
                    <a:pt x="1498600" y="153670"/>
                    <a:pt x="1615440" y="147320"/>
                    <a:pt x="1625600" y="144780"/>
                  </a:cubicBezTo>
                  <a:lnTo>
                    <a:pt x="1611630" y="135890"/>
                  </a:lnTo>
                  <a:cubicBezTo>
                    <a:pt x="1654810" y="132080"/>
                    <a:pt x="1675130" y="140970"/>
                    <a:pt x="1711960" y="133350"/>
                  </a:cubicBezTo>
                  <a:lnTo>
                    <a:pt x="1709420" y="135890"/>
                  </a:lnTo>
                  <a:cubicBezTo>
                    <a:pt x="1714500" y="138430"/>
                    <a:pt x="1718310" y="116840"/>
                    <a:pt x="1776730" y="142240"/>
                  </a:cubicBezTo>
                  <a:lnTo>
                    <a:pt x="1776730" y="143510"/>
                  </a:lnTo>
                  <a:cubicBezTo>
                    <a:pt x="1779270" y="143510"/>
                    <a:pt x="1779270" y="140970"/>
                    <a:pt x="1783080" y="143510"/>
                  </a:cubicBezTo>
                  <a:lnTo>
                    <a:pt x="1772920" y="138430"/>
                  </a:lnTo>
                  <a:cubicBezTo>
                    <a:pt x="1779270" y="135890"/>
                    <a:pt x="1784350" y="132080"/>
                    <a:pt x="1793240" y="130810"/>
                  </a:cubicBezTo>
                  <a:cubicBezTo>
                    <a:pt x="1794510" y="132080"/>
                    <a:pt x="1795780" y="133350"/>
                    <a:pt x="1795780" y="134620"/>
                  </a:cubicBezTo>
                  <a:lnTo>
                    <a:pt x="1816100" y="133350"/>
                  </a:lnTo>
                  <a:lnTo>
                    <a:pt x="1822450" y="139700"/>
                  </a:lnTo>
                  <a:cubicBezTo>
                    <a:pt x="1828800" y="135890"/>
                    <a:pt x="1826260" y="124460"/>
                    <a:pt x="1842770" y="130810"/>
                  </a:cubicBezTo>
                  <a:cubicBezTo>
                    <a:pt x="1835150" y="119380"/>
                    <a:pt x="1850390" y="123190"/>
                    <a:pt x="1847850" y="119380"/>
                  </a:cubicBezTo>
                  <a:close/>
                  <a:moveTo>
                    <a:pt x="1557020" y="45720"/>
                  </a:moveTo>
                  <a:lnTo>
                    <a:pt x="1554480" y="40640"/>
                  </a:lnTo>
                  <a:lnTo>
                    <a:pt x="1557020" y="45720"/>
                  </a:lnTo>
                  <a:close/>
                  <a:moveTo>
                    <a:pt x="1709420" y="43180"/>
                  </a:moveTo>
                  <a:cubicBezTo>
                    <a:pt x="1703070" y="41910"/>
                    <a:pt x="1701800" y="43180"/>
                    <a:pt x="1703070" y="44450"/>
                  </a:cubicBezTo>
                  <a:cubicBezTo>
                    <a:pt x="1705610" y="44450"/>
                    <a:pt x="1708150" y="44450"/>
                    <a:pt x="1709420" y="43180"/>
                  </a:cubicBezTo>
                  <a:close/>
                  <a:moveTo>
                    <a:pt x="1845310" y="123190"/>
                  </a:moveTo>
                  <a:cubicBezTo>
                    <a:pt x="1847850" y="124460"/>
                    <a:pt x="1849120" y="125730"/>
                    <a:pt x="1851660" y="127000"/>
                  </a:cubicBezTo>
                  <a:cubicBezTo>
                    <a:pt x="1855470" y="127000"/>
                    <a:pt x="1854200" y="125730"/>
                    <a:pt x="1851660" y="123190"/>
                  </a:cubicBezTo>
                  <a:lnTo>
                    <a:pt x="1845310" y="123190"/>
                  </a:lnTo>
                  <a:close/>
                  <a:moveTo>
                    <a:pt x="1837690" y="81280"/>
                  </a:moveTo>
                  <a:cubicBezTo>
                    <a:pt x="1835150" y="82550"/>
                    <a:pt x="1835150" y="82550"/>
                    <a:pt x="1836420" y="83820"/>
                  </a:cubicBezTo>
                  <a:lnTo>
                    <a:pt x="1837690" y="81280"/>
                  </a:lnTo>
                  <a:close/>
                </a:path>
              </a:pathLst>
            </a:custGeom>
            <a:solidFill>
              <a:srgbClr val="E05A47"/>
            </a:solidFill>
          </p:spPr>
        </p:sp>
      </p:grpSp>
      <p:sp>
        <p:nvSpPr>
          <p:cNvPr id="9" name="Freeform 9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6782436"/>
            <a:ext cx="3504564" cy="3504564"/>
          </a:xfrm>
          <a:custGeom>
            <a:avLst/>
            <a:gdLst/>
            <a:ahLst/>
            <a:cxnLst/>
            <a:rect l="l" t="t" r="r" b="b"/>
            <a:pathLst>
              <a:path w="3504564" h="3504564">
                <a:moveTo>
                  <a:pt x="0" y="0"/>
                </a:moveTo>
                <a:lnTo>
                  <a:pt x="3504564" y="0"/>
                </a:lnTo>
                <a:lnTo>
                  <a:pt x="3504564" y="3504564"/>
                </a:lnTo>
                <a:lnTo>
                  <a:pt x="0" y="35045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429508" y="6582848"/>
            <a:ext cx="3858492" cy="3704152"/>
          </a:xfrm>
          <a:custGeom>
            <a:avLst/>
            <a:gdLst/>
            <a:ahLst/>
            <a:cxnLst/>
            <a:rect l="l" t="t" r="r" b="b"/>
            <a:pathLst>
              <a:path w="3858492" h="3704152">
                <a:moveTo>
                  <a:pt x="0" y="0"/>
                </a:moveTo>
                <a:lnTo>
                  <a:pt x="3858492" y="0"/>
                </a:lnTo>
                <a:lnTo>
                  <a:pt x="3858492" y="3704152"/>
                </a:lnTo>
                <a:lnTo>
                  <a:pt x="0" y="370415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98808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Домашние животные не могут быть переносчиками инфекционных заболеваний.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94842" y="2416471"/>
            <a:ext cx="14498316" cy="192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7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Домашние животные не могут быть переносчиками инфекционных заболеваний.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6782436"/>
            <a:ext cx="3504564" cy="3504564"/>
          </a:xfrm>
          <a:custGeom>
            <a:avLst/>
            <a:gdLst/>
            <a:ahLst/>
            <a:cxnLst/>
            <a:rect l="l" t="t" r="r" b="b"/>
            <a:pathLst>
              <a:path w="3504564" h="3504564">
                <a:moveTo>
                  <a:pt x="0" y="0"/>
                </a:moveTo>
                <a:lnTo>
                  <a:pt x="3504564" y="0"/>
                </a:lnTo>
                <a:lnTo>
                  <a:pt x="3504564" y="3504564"/>
                </a:lnTo>
                <a:lnTo>
                  <a:pt x="0" y="350456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429508" y="6582848"/>
            <a:ext cx="3858492" cy="3704152"/>
          </a:xfrm>
          <a:custGeom>
            <a:avLst/>
            <a:gdLst/>
            <a:ahLst/>
            <a:cxnLst/>
            <a:rect l="l" t="t" r="r" b="b"/>
            <a:pathLst>
              <a:path w="3858492" h="3704152">
                <a:moveTo>
                  <a:pt x="0" y="0"/>
                </a:moveTo>
                <a:lnTo>
                  <a:pt x="3858492" y="0"/>
                </a:lnTo>
                <a:lnTo>
                  <a:pt x="3858492" y="3704152"/>
                </a:lnTo>
                <a:lnTo>
                  <a:pt x="0" y="3704152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H="1">
            <a:off x="5605878" y="5707243"/>
            <a:ext cx="7076243" cy="901965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0" y="6172200"/>
            <a:ext cx="5685389" cy="4114800"/>
          </a:xfrm>
          <a:custGeom>
            <a:avLst/>
            <a:gdLst/>
            <a:ahLst/>
            <a:cxnLst/>
            <a:rect l="l" t="t" r="r" b="b"/>
            <a:pathLst>
              <a:path w="5685389" h="4114800">
                <a:moveTo>
                  <a:pt x="0" y="0"/>
                </a:moveTo>
                <a:lnTo>
                  <a:pt x="5685389" y="0"/>
                </a:lnTo>
                <a:lnTo>
                  <a:pt x="56853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173200" y="615822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30616" y="571695"/>
            <a:ext cx="15226769" cy="247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55"/>
              </a:lnSpc>
            </a:pPr>
            <a:r>
              <a:rPr lang="en-US" sz="16685" spc="1017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Игра 2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81162" y="3677102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Эпидемия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833848"/>
            <a:ext cx="3082363" cy="3439177"/>
          </a:xfrm>
          <a:custGeom>
            <a:avLst/>
            <a:gdLst/>
            <a:ahLst/>
            <a:cxnLst/>
            <a:rect l="l" t="t" r="r" b="b"/>
            <a:pathLst>
              <a:path w="3082363" h="3439177">
                <a:moveTo>
                  <a:pt x="0" y="0"/>
                </a:moveTo>
                <a:lnTo>
                  <a:pt x="3082363" y="0"/>
                </a:lnTo>
                <a:lnTo>
                  <a:pt x="3082363" y="3439178"/>
                </a:lnTo>
                <a:lnTo>
                  <a:pt x="0" y="34391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494067" y="7160681"/>
            <a:ext cx="4793933" cy="3128041"/>
          </a:xfrm>
          <a:custGeom>
            <a:avLst/>
            <a:gdLst/>
            <a:ahLst/>
            <a:cxnLst/>
            <a:rect l="l" t="t" r="r" b="b"/>
            <a:pathLst>
              <a:path w="4793933" h="3128041">
                <a:moveTo>
                  <a:pt x="0" y="0"/>
                </a:moveTo>
                <a:lnTo>
                  <a:pt x="4793933" y="0"/>
                </a:lnTo>
                <a:lnTo>
                  <a:pt x="4793933" y="3128041"/>
                </a:lnTo>
                <a:lnTo>
                  <a:pt x="0" y="312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“Вирус в городе”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350" y="2862751"/>
            <a:ext cx="17379301" cy="1873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 городе вспышка неизвестного вируса, известно, что он передается аэрозольным путем, за сутки количество инфицированных близится к 200 человек, отразите тактику действующих лиц.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570946" y="4700724"/>
            <a:ext cx="12459276" cy="4349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Роли: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Мэр города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Главный эпидемиолог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Руководитель службы здравоохранения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Журналист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Представители общества </a:t>
            </a:r>
          </a:p>
          <a:p>
            <a:pPr algn="ctr">
              <a:lnSpc>
                <a:spcPts val="4900"/>
              </a:lnSpc>
            </a:pPr>
            <a:endParaRPr lang="en-US" sz="3500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833848"/>
            <a:ext cx="3082363" cy="3439177"/>
          </a:xfrm>
          <a:custGeom>
            <a:avLst/>
            <a:gdLst/>
            <a:ahLst/>
            <a:cxnLst/>
            <a:rect l="l" t="t" r="r" b="b"/>
            <a:pathLst>
              <a:path w="3082363" h="3439177">
                <a:moveTo>
                  <a:pt x="0" y="0"/>
                </a:moveTo>
                <a:lnTo>
                  <a:pt x="3082363" y="0"/>
                </a:lnTo>
                <a:lnTo>
                  <a:pt x="3082363" y="3439178"/>
                </a:lnTo>
                <a:lnTo>
                  <a:pt x="0" y="34391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494067" y="7160681"/>
            <a:ext cx="4793933" cy="3128041"/>
          </a:xfrm>
          <a:custGeom>
            <a:avLst/>
            <a:gdLst/>
            <a:ahLst/>
            <a:cxnLst/>
            <a:rect l="l" t="t" r="r" b="b"/>
            <a:pathLst>
              <a:path w="4793933" h="3128041">
                <a:moveTo>
                  <a:pt x="0" y="0"/>
                </a:moveTo>
                <a:lnTo>
                  <a:pt x="4793933" y="0"/>
                </a:lnTo>
                <a:lnTo>
                  <a:pt x="4793933" y="3128041"/>
                </a:lnTo>
                <a:lnTo>
                  <a:pt x="0" y="312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“Вирус в городе”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350" y="2862751"/>
            <a:ext cx="17379301" cy="1873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 городе вспышка неизвестного вируса, известно, что он передается аэрозольным путем, за сутки количество инфицированных близится к 200 человек, отразите тактику действующих лиц.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570946" y="4700724"/>
            <a:ext cx="12459276" cy="4349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Роли: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Мэр города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(Захар)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Главный эпидемиолог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(Елизавета)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Руководитель службы здравоохранения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(Николь)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Журналист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(Дарья)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Представители общества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(Яна)</a:t>
            </a:r>
          </a:p>
          <a:p>
            <a:pPr algn="ctr">
              <a:lnSpc>
                <a:spcPts val="4900"/>
              </a:lnSpc>
            </a:pPr>
            <a:endParaRPr lang="en-US" sz="3500">
              <a:solidFill>
                <a:srgbClr val="98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“Вирус в городе”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4350" y="2920124"/>
            <a:ext cx="17379301" cy="6826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Какие меры необходимо принять мэру города для предотвращения распространения инфекции?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Какие поручения мэр города должен дать главному эпидемиологу и руководителю службы здравоохранения?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Какие действия будет предпринимать главный эпидемиолог?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Какие действия предпримет руководитель здравоохранения и как он организует работу больниц города?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Какие меры профилактики и защиты будут предпринимать представители общества?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Какие функции в данной ситуации выполняют журналисты и средства массовой информации?</a:t>
            </a:r>
          </a:p>
          <a:p>
            <a:pPr algn="ctr">
              <a:lnSpc>
                <a:spcPts val="4900"/>
              </a:lnSpc>
            </a:pPr>
            <a:endParaRPr lang="en-US" sz="3500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927986"/>
            <a:ext cx="3342219" cy="3359014"/>
          </a:xfrm>
          <a:custGeom>
            <a:avLst/>
            <a:gdLst/>
            <a:ahLst/>
            <a:cxnLst/>
            <a:rect l="l" t="t" r="r" b="b"/>
            <a:pathLst>
              <a:path w="3342219" h="3359014">
                <a:moveTo>
                  <a:pt x="0" y="0"/>
                </a:moveTo>
                <a:lnTo>
                  <a:pt x="3342219" y="0"/>
                </a:lnTo>
                <a:lnTo>
                  <a:pt x="3342219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556994" y="6927986"/>
            <a:ext cx="4731006" cy="3359014"/>
          </a:xfrm>
          <a:custGeom>
            <a:avLst/>
            <a:gdLst/>
            <a:ahLst/>
            <a:cxnLst/>
            <a:rect l="l" t="t" r="r" b="b"/>
            <a:pathLst>
              <a:path w="4731006" h="3359014">
                <a:moveTo>
                  <a:pt x="0" y="0"/>
                </a:moveTo>
                <a:lnTo>
                  <a:pt x="4731006" y="0"/>
                </a:lnTo>
                <a:lnTo>
                  <a:pt x="4731006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“Эпидемия на корабле”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350" y="2862751"/>
            <a:ext cx="17379301" cy="1873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Внезапно среди пассажиров находят одного погибшего, предположительно от особо опасной инфекции (эбола), впоследствии среди пассажиров и экипажа начинают появляться случаи заболевания.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99999" y="4774100"/>
            <a:ext cx="11688002" cy="4349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Роли: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Капитан корабля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Врач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Помощник врача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Повар 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Пассажиры корабля </a:t>
            </a:r>
          </a:p>
          <a:p>
            <a:pPr algn="ctr">
              <a:lnSpc>
                <a:spcPts val="4900"/>
              </a:lnSpc>
            </a:pPr>
            <a:endParaRPr lang="en-US" sz="3500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927986"/>
            <a:ext cx="3342219" cy="3359014"/>
          </a:xfrm>
          <a:custGeom>
            <a:avLst/>
            <a:gdLst/>
            <a:ahLst/>
            <a:cxnLst/>
            <a:rect l="l" t="t" r="r" b="b"/>
            <a:pathLst>
              <a:path w="3342219" h="3359014">
                <a:moveTo>
                  <a:pt x="0" y="0"/>
                </a:moveTo>
                <a:lnTo>
                  <a:pt x="3342219" y="0"/>
                </a:lnTo>
                <a:lnTo>
                  <a:pt x="3342219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556994" y="6927986"/>
            <a:ext cx="4731006" cy="3359014"/>
          </a:xfrm>
          <a:custGeom>
            <a:avLst/>
            <a:gdLst/>
            <a:ahLst/>
            <a:cxnLst/>
            <a:rect l="l" t="t" r="r" b="b"/>
            <a:pathLst>
              <a:path w="4731006" h="3359014">
                <a:moveTo>
                  <a:pt x="0" y="0"/>
                </a:moveTo>
                <a:lnTo>
                  <a:pt x="4731006" y="0"/>
                </a:lnTo>
                <a:lnTo>
                  <a:pt x="4731006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“Эпидемия на корабле”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350" y="2862751"/>
            <a:ext cx="17379301" cy="1873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Внезапно среди пассажиров находят одного погибшего, предположительно от особо опасной инфекции (эбола), впоследствии среди пассажиров и экипажа начинают появляться случаи заболевания.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00251" y="4700724"/>
            <a:ext cx="11829970" cy="4349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Роли: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Капитан корабля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(София)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Врач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(Даниил)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Помощник врача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(Диана)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Повар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(Иван)</a:t>
            </a:r>
          </a:p>
          <a:p>
            <a:pPr marL="755662" lvl="1" indent="-377831" algn="ctr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Пассажиры корабля </a:t>
            </a:r>
            <a:r>
              <a:rPr lang="en-US" sz="35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(Родион)</a:t>
            </a:r>
          </a:p>
          <a:p>
            <a:pPr algn="ctr">
              <a:lnSpc>
                <a:spcPts val="4900"/>
              </a:lnSpc>
            </a:pPr>
            <a:endParaRPr lang="en-US" sz="3500">
              <a:solidFill>
                <a:srgbClr val="98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482437" y="291077"/>
            <a:ext cx="9323127" cy="1513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51"/>
              </a:lnSpc>
            </a:pPr>
            <a:r>
              <a:rPr lang="en-US" sz="10216" spc="623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Сценарий 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481162" y="1613923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“Эпидемия на корабле”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4350" y="2910599"/>
            <a:ext cx="17354841" cy="4353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Какие действия следует предпринять капитану корабля?</a:t>
            </a:r>
          </a:p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Тактика действий врача?</a:t>
            </a:r>
          </a:p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Какие действия осуществляет помощник врача?</a:t>
            </a:r>
          </a:p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Как происходит перепрофилирование кают корабля?</a:t>
            </a:r>
          </a:p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Какова роль повара в данной ситуации?</a:t>
            </a:r>
          </a:p>
          <a:p>
            <a:pPr algn="ctr">
              <a:lnSpc>
                <a:spcPts val="4893"/>
              </a:lnSpc>
            </a:pPr>
            <a:r>
              <a:rPr lang="en-US" sz="34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Какие меры профилактики и защиты будут предпринимать пассажиры корабля?</a:t>
            </a:r>
          </a:p>
          <a:p>
            <a:pPr algn="ctr">
              <a:lnSpc>
                <a:spcPts val="4893"/>
              </a:lnSpc>
            </a:pPr>
            <a:endParaRPr lang="en-US" sz="3495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6927986"/>
            <a:ext cx="3342219" cy="3359014"/>
          </a:xfrm>
          <a:custGeom>
            <a:avLst/>
            <a:gdLst/>
            <a:ahLst/>
            <a:cxnLst/>
            <a:rect l="l" t="t" r="r" b="b"/>
            <a:pathLst>
              <a:path w="3342219" h="3359014">
                <a:moveTo>
                  <a:pt x="0" y="0"/>
                </a:moveTo>
                <a:lnTo>
                  <a:pt x="3342219" y="0"/>
                </a:lnTo>
                <a:lnTo>
                  <a:pt x="3342219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556994" y="6927986"/>
            <a:ext cx="4731006" cy="3359014"/>
          </a:xfrm>
          <a:custGeom>
            <a:avLst/>
            <a:gdLst/>
            <a:ahLst/>
            <a:cxnLst/>
            <a:rect l="l" t="t" r="r" b="b"/>
            <a:pathLst>
              <a:path w="4731006" h="3359014">
                <a:moveTo>
                  <a:pt x="0" y="0"/>
                </a:moveTo>
                <a:lnTo>
                  <a:pt x="4731006" y="0"/>
                </a:lnTo>
                <a:lnTo>
                  <a:pt x="4731006" y="3359014"/>
                </a:lnTo>
                <a:lnTo>
                  <a:pt x="0" y="33590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6973134"/>
            <a:ext cx="3313866" cy="3313866"/>
          </a:xfrm>
          <a:custGeom>
            <a:avLst/>
            <a:gdLst/>
            <a:ahLst/>
            <a:cxnLst/>
            <a:rect l="l" t="t" r="r" b="b"/>
            <a:pathLst>
              <a:path w="3313866" h="3313866">
                <a:moveTo>
                  <a:pt x="0" y="0"/>
                </a:moveTo>
                <a:lnTo>
                  <a:pt x="3313866" y="0"/>
                </a:lnTo>
                <a:lnTo>
                  <a:pt x="3313866" y="3313866"/>
                </a:lnTo>
                <a:lnTo>
                  <a:pt x="0" y="33138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3605468" y="7479432"/>
            <a:ext cx="4682532" cy="2807568"/>
          </a:xfrm>
          <a:custGeom>
            <a:avLst/>
            <a:gdLst/>
            <a:ahLst/>
            <a:cxnLst/>
            <a:rect l="l" t="t" r="r" b="b"/>
            <a:pathLst>
              <a:path w="4682532" h="2807568">
                <a:moveTo>
                  <a:pt x="0" y="0"/>
                </a:moveTo>
                <a:lnTo>
                  <a:pt x="4682532" y="0"/>
                </a:lnTo>
                <a:lnTo>
                  <a:pt x="4682532" y="2807568"/>
                </a:lnTo>
                <a:lnTo>
                  <a:pt x="0" y="280756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61926" y="2547243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Антибиотики эффективны против вирусных инфекций, таких как ОРВИ и грипп.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63050" y="0"/>
            <a:ext cx="0" cy="102870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9569745" y="1156152"/>
            <a:ext cx="8334795" cy="6195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Какие действия следует предпринять капитану корабля?</a:t>
            </a:r>
          </a:p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Тактика действий врача?</a:t>
            </a:r>
          </a:p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Какие действия осуществляет помощник врача?</a:t>
            </a:r>
          </a:p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Как происходит перепрофилирование кают корабля?</a:t>
            </a:r>
          </a:p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Какова роль повара в данной ситуации?</a:t>
            </a:r>
          </a:p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Какие меры профилактики и защиты будут предпринимать пассажиры корабля?</a:t>
            </a:r>
          </a:p>
          <a:p>
            <a:pPr algn="ctr">
              <a:lnSpc>
                <a:spcPts val="4473"/>
              </a:lnSpc>
            </a:pPr>
            <a:endParaRPr lang="en-US" sz="3195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1072" y="1156152"/>
            <a:ext cx="9051978" cy="84435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Какие меры необходимо принять мэру города для предотвращения распространения инфекции?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Какие поручения мэр города должен дать главному эпидемиологу и руководителю службы здравоохранения?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Какие действия будет предпринимать главный эпидемиолог?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Какие действия предпримет руководитель здравоохранения и как он организует работу больниц города?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Какие меры профилактики и защиты будут предпринимать представители общества?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Какие функции в данной ситуации выполняют журналисты и средства массовой информации?</a:t>
            </a:r>
          </a:p>
          <a:p>
            <a:pPr algn="ctr">
              <a:lnSpc>
                <a:spcPts val="4480"/>
              </a:lnSpc>
            </a:pPr>
            <a:endParaRPr lang="en-US" sz="3200">
              <a:solidFill>
                <a:srgbClr val="131212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09800" y="45848"/>
            <a:ext cx="4332534" cy="1110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 dirty="0" err="1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Команда</a:t>
            </a:r>
            <a:r>
              <a:rPr lang="en-US" sz="6699" dirty="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488697" y="45848"/>
            <a:ext cx="4618406" cy="1110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 dirty="0" err="1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Команда</a:t>
            </a:r>
            <a:r>
              <a:rPr lang="en-US" sz="6699" dirty="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H="1">
            <a:off x="5605878" y="5707243"/>
            <a:ext cx="7076243" cy="901965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0" y="5916747"/>
            <a:ext cx="6571808" cy="4370253"/>
          </a:xfrm>
          <a:custGeom>
            <a:avLst/>
            <a:gdLst/>
            <a:ahLst/>
            <a:cxnLst/>
            <a:rect l="l" t="t" r="r" b="b"/>
            <a:pathLst>
              <a:path w="6571808" h="4370253">
                <a:moveTo>
                  <a:pt x="0" y="0"/>
                </a:moveTo>
                <a:lnTo>
                  <a:pt x="6571808" y="0"/>
                </a:lnTo>
                <a:lnTo>
                  <a:pt x="6571808" y="4370253"/>
                </a:lnTo>
                <a:lnTo>
                  <a:pt x="0" y="43702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155608" y="6172200"/>
            <a:ext cx="3132392" cy="4114800"/>
          </a:xfrm>
          <a:custGeom>
            <a:avLst/>
            <a:gdLst/>
            <a:ahLst/>
            <a:cxnLst/>
            <a:rect l="l" t="t" r="r" b="b"/>
            <a:pathLst>
              <a:path w="3132392" h="4114800">
                <a:moveTo>
                  <a:pt x="0" y="0"/>
                </a:moveTo>
                <a:lnTo>
                  <a:pt x="3132392" y="0"/>
                </a:lnTo>
                <a:lnTo>
                  <a:pt x="313239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30616" y="571695"/>
            <a:ext cx="15226769" cy="247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55"/>
              </a:lnSpc>
            </a:pPr>
            <a:r>
              <a:rPr lang="en-US" sz="16685" spc="1017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Игра 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81162" y="3677102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</a:pPr>
            <a:r>
              <a:rPr lang="en-US" sz="6699">
                <a:solidFill>
                  <a:srgbClr val="131212"/>
                </a:solidFill>
                <a:latin typeface="Bryndan Write"/>
                <a:ea typeface="Bryndan Write"/>
                <a:cs typeface="Bryndan Write"/>
                <a:sym typeface="Bryndan Write"/>
              </a:rPr>
              <a:t>Создай инфекционного агента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397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 flipH="1">
            <a:off x="5605878" y="5707243"/>
            <a:ext cx="7076243" cy="901965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0" y="5466392"/>
            <a:ext cx="5035521" cy="4806634"/>
          </a:xfrm>
          <a:custGeom>
            <a:avLst/>
            <a:gdLst/>
            <a:ahLst/>
            <a:cxnLst/>
            <a:rect l="l" t="t" r="r" b="b"/>
            <a:pathLst>
              <a:path w="5035521" h="4806634">
                <a:moveTo>
                  <a:pt x="0" y="0"/>
                </a:moveTo>
                <a:lnTo>
                  <a:pt x="5035521" y="0"/>
                </a:lnTo>
                <a:lnTo>
                  <a:pt x="5035521" y="4806634"/>
                </a:lnTo>
                <a:lnTo>
                  <a:pt x="0" y="4806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810355" y="2889523"/>
            <a:ext cx="2286493" cy="7397477"/>
          </a:xfrm>
          <a:custGeom>
            <a:avLst/>
            <a:gdLst/>
            <a:ahLst/>
            <a:cxnLst/>
            <a:rect l="l" t="t" r="r" b="b"/>
            <a:pathLst>
              <a:path w="2286493" h="7397477">
                <a:moveTo>
                  <a:pt x="0" y="0"/>
                </a:moveTo>
                <a:lnTo>
                  <a:pt x="2286492" y="0"/>
                </a:lnTo>
                <a:lnTo>
                  <a:pt x="2286492" y="7397477"/>
                </a:lnTo>
                <a:lnTo>
                  <a:pt x="0" y="73974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30616" y="571695"/>
            <a:ext cx="15226769" cy="247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55"/>
              </a:lnSpc>
            </a:pPr>
            <a:r>
              <a:rPr lang="en-US" sz="16685" spc="1017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Игра 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81162" y="3932554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Защита от пандемии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2777FB20-C0A3-3411-D0A3-693D709F9B1B}"/>
              </a:ext>
            </a:extLst>
          </p:cNvPr>
          <p:cNvSpPr/>
          <p:nvPr/>
        </p:nvSpPr>
        <p:spPr>
          <a:xfrm>
            <a:off x="0" y="1397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  <p:txBody>
          <a:bodyPr/>
          <a:lstStyle/>
          <a:p>
            <a:endParaRPr lang="ru-BY" dirty="0"/>
          </a:p>
        </p:txBody>
      </p:sp>
      <p:sp>
        <p:nvSpPr>
          <p:cNvPr id="2" name="Freeform 2"/>
          <p:cNvSpPr/>
          <p:nvPr/>
        </p:nvSpPr>
        <p:spPr>
          <a:xfrm>
            <a:off x="7227126" y="175800"/>
            <a:ext cx="3833748" cy="6171022"/>
          </a:xfrm>
          <a:custGeom>
            <a:avLst/>
            <a:gdLst/>
            <a:ahLst/>
            <a:cxnLst/>
            <a:rect l="l" t="t" r="r" b="b"/>
            <a:pathLst>
              <a:path w="3833748" h="6171022">
                <a:moveTo>
                  <a:pt x="0" y="0"/>
                </a:moveTo>
                <a:lnTo>
                  <a:pt x="3833748" y="0"/>
                </a:lnTo>
                <a:lnTo>
                  <a:pt x="3833748" y="6171023"/>
                </a:lnTo>
                <a:lnTo>
                  <a:pt x="0" y="61710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559159" y="3261311"/>
            <a:ext cx="11594215" cy="6623195"/>
          </a:xfrm>
          <a:custGeom>
            <a:avLst/>
            <a:gdLst/>
            <a:ahLst/>
            <a:cxnLst/>
            <a:rect l="l" t="t" r="r" b="b"/>
            <a:pathLst>
              <a:path w="11594215" h="6623195">
                <a:moveTo>
                  <a:pt x="0" y="0"/>
                </a:moveTo>
                <a:lnTo>
                  <a:pt x="11594214" y="0"/>
                </a:lnTo>
                <a:lnTo>
                  <a:pt x="11594214" y="6623195"/>
                </a:lnTo>
                <a:lnTo>
                  <a:pt x="0" y="66231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75820" y="180789"/>
            <a:ext cx="8136359" cy="1110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 dirty="0" err="1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Ход</a:t>
            </a:r>
            <a:r>
              <a:rPr lang="en-US" sz="6699" dirty="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</a:t>
            </a:r>
            <a:r>
              <a:rPr lang="en-US" sz="6699" dirty="0" err="1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надевания</a:t>
            </a:r>
            <a:r>
              <a:rPr lang="en-US" sz="6699" dirty="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ПЧК: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258248"/>
            <a:ext cx="16847434" cy="9122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Надеваем перчатки;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Надеваем комбинезон;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Застегиваем комбинезон;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Надеваем бахилы-чулки, убеждаемся, что брючина комбинезона заправлена в чулки;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Завязываем чулки;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Надеваем респиратор;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7. Надеваем шапочку;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8. Надеваем капюшон;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9. Надеваем защитный экран;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10. Надеваем вторую пару перчаток.</a:t>
            </a:r>
          </a:p>
          <a:p>
            <a:pPr algn="l">
              <a:lnSpc>
                <a:spcPts val="9239"/>
              </a:lnSpc>
              <a:spcBef>
                <a:spcPct val="0"/>
              </a:spcBef>
            </a:pPr>
            <a:endParaRPr lang="en-US" sz="4100">
              <a:solidFill>
                <a:srgbClr val="00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586692" y="4514980"/>
            <a:ext cx="3701308" cy="5772020"/>
          </a:xfrm>
          <a:custGeom>
            <a:avLst/>
            <a:gdLst/>
            <a:ahLst/>
            <a:cxnLst/>
            <a:rect l="l" t="t" r="r" b="b"/>
            <a:pathLst>
              <a:path w="3701308" h="5772020">
                <a:moveTo>
                  <a:pt x="0" y="0"/>
                </a:moveTo>
                <a:lnTo>
                  <a:pt x="3701308" y="0"/>
                </a:lnTo>
                <a:lnTo>
                  <a:pt x="3701308" y="5772020"/>
                </a:lnTo>
                <a:lnTo>
                  <a:pt x="0" y="5772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9346898"/>
            <a:ext cx="1634960" cy="940102"/>
          </a:xfrm>
          <a:custGeom>
            <a:avLst/>
            <a:gdLst/>
            <a:ahLst/>
            <a:cxnLst/>
            <a:rect l="l" t="t" r="r" b="b"/>
            <a:pathLst>
              <a:path w="1634960" h="940102">
                <a:moveTo>
                  <a:pt x="0" y="0"/>
                </a:moveTo>
                <a:lnTo>
                  <a:pt x="1634960" y="0"/>
                </a:lnTo>
                <a:lnTo>
                  <a:pt x="1634960" y="940102"/>
                </a:lnTo>
                <a:lnTo>
                  <a:pt x="0" y="9401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3661" y="149258"/>
            <a:ext cx="7200677" cy="11103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 dirty="0" err="1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Ход</a:t>
            </a:r>
            <a:r>
              <a:rPr lang="en-US" sz="6699" dirty="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</a:t>
            </a:r>
            <a:r>
              <a:rPr lang="en-US" sz="6699" dirty="0" err="1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снятия</a:t>
            </a:r>
            <a:r>
              <a:rPr lang="en-US" sz="6699" dirty="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 ПЧК: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258248"/>
            <a:ext cx="16847434" cy="7674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Снимаем верхнюю пару перчаток;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Снимаем защитный экран;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Расстегиваем молнию комбинезона и, выворачивая наизнанку, снимаем до пояса;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Снимаем бахилы;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Снимаем комбинезон;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6. Снимаем очки, респиратор и шапочку, не дотрагиваясь до лица;</a:t>
            </a:r>
          </a:p>
          <a:p>
            <a:pPr algn="l">
              <a:lnSpc>
                <a:spcPts val="5740"/>
              </a:lnSpc>
            </a:pPr>
            <a:r>
              <a:rPr lang="en-US" sz="41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7. Снимаем вторую пару перчаток.</a:t>
            </a:r>
          </a:p>
          <a:p>
            <a:pPr algn="l">
              <a:lnSpc>
                <a:spcPts val="5740"/>
              </a:lnSpc>
            </a:pPr>
            <a:endParaRPr lang="en-US" sz="4100">
              <a:solidFill>
                <a:srgbClr val="00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  <a:p>
            <a:pPr algn="l">
              <a:lnSpc>
                <a:spcPts val="9239"/>
              </a:lnSpc>
              <a:spcBef>
                <a:spcPct val="0"/>
              </a:spcBef>
            </a:pPr>
            <a:endParaRPr lang="en-US" sz="4100">
              <a:solidFill>
                <a:srgbClr val="00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421574" y="6410883"/>
            <a:ext cx="3866426" cy="3876117"/>
          </a:xfrm>
          <a:custGeom>
            <a:avLst/>
            <a:gdLst/>
            <a:ahLst/>
            <a:cxnLst/>
            <a:rect l="l" t="t" r="r" b="b"/>
            <a:pathLst>
              <a:path w="3866426" h="3876117">
                <a:moveTo>
                  <a:pt x="0" y="0"/>
                </a:moveTo>
                <a:lnTo>
                  <a:pt x="3866426" y="0"/>
                </a:lnTo>
                <a:lnTo>
                  <a:pt x="3866426" y="3876117"/>
                </a:lnTo>
                <a:lnTo>
                  <a:pt x="0" y="38761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0558" y="7650045"/>
            <a:ext cx="2498515" cy="2636955"/>
          </a:xfrm>
          <a:custGeom>
            <a:avLst/>
            <a:gdLst/>
            <a:ahLst/>
            <a:cxnLst/>
            <a:rect l="l" t="t" r="r" b="b"/>
            <a:pathLst>
              <a:path w="2498515" h="2636955">
                <a:moveTo>
                  <a:pt x="0" y="0"/>
                </a:moveTo>
                <a:lnTo>
                  <a:pt x="2498516" y="0"/>
                </a:lnTo>
                <a:lnTo>
                  <a:pt x="2498516" y="2636955"/>
                </a:lnTo>
                <a:lnTo>
                  <a:pt x="0" y="26369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2918098"/>
            <a:ext cx="18288000" cy="6122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1.    Первая строка: одно существительное или местоимение, обозначающее тему.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2.    Вторая строка: два прилагательных или причастия — эпитеты к слову </a:t>
            </a:r>
            <a:r>
              <a:rPr lang="en-US" sz="40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“инфекция”</a:t>
            </a: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.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3.    Третья строка: три глагола или деепричастия, показывающие действия, связанные с темой.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4.    Четвертая строка: фраза из четырех слов, выражающая отношение к теме.</a:t>
            </a:r>
          </a:p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5.    Пятая строка: одно существительное, связанное со словом </a:t>
            </a:r>
            <a:r>
              <a:rPr lang="en-US" sz="4000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“инфекция”</a:t>
            </a:r>
            <a:r>
              <a:rPr lang="en-US" sz="4000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.</a:t>
            </a:r>
          </a:p>
          <a:p>
            <a:pPr algn="ctr">
              <a:lnSpc>
                <a:spcPts val="9379"/>
              </a:lnSpc>
              <a:spcBef>
                <a:spcPct val="0"/>
              </a:spcBef>
            </a:pPr>
            <a:endParaRPr lang="en-US" sz="4000">
              <a:solidFill>
                <a:srgbClr val="000000"/>
              </a:solidFill>
              <a:latin typeface="Bryndan Write"/>
              <a:ea typeface="Bryndan Write"/>
              <a:cs typeface="Bryndan Write"/>
              <a:sym typeface="Bryndan Write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6341185" y="8229600"/>
            <a:ext cx="1946815" cy="2057400"/>
          </a:xfrm>
          <a:custGeom>
            <a:avLst/>
            <a:gdLst/>
            <a:ahLst/>
            <a:cxnLst/>
            <a:rect l="l" t="t" r="r" b="b"/>
            <a:pathLst>
              <a:path w="1946815" h="2057400">
                <a:moveTo>
                  <a:pt x="0" y="0"/>
                </a:moveTo>
                <a:lnTo>
                  <a:pt x="1946815" y="0"/>
                </a:lnTo>
                <a:lnTo>
                  <a:pt x="1946815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30616" y="382238"/>
            <a:ext cx="15226769" cy="1321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09"/>
              </a:lnSpc>
            </a:pPr>
            <a:r>
              <a:rPr lang="en-US" sz="8887" spc="542">
                <a:solidFill>
                  <a:srgbClr val="9D443D"/>
                </a:solidFill>
                <a:latin typeface="Intro Rust"/>
                <a:ea typeface="Intro Rust"/>
                <a:cs typeface="Intro Rust"/>
                <a:sym typeface="Intro Rust"/>
              </a:rPr>
              <a:t>Подведение итогов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81162" y="1678577"/>
            <a:ext cx="11325675" cy="121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79"/>
              </a:lnSpc>
              <a:spcBef>
                <a:spcPct val="0"/>
              </a:spcBef>
            </a:pPr>
            <a:r>
              <a:rPr lang="en-US" sz="6699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Синквейн к слову </a:t>
            </a:r>
            <a:r>
              <a:rPr lang="en-US" sz="6699">
                <a:solidFill>
                  <a:srgbClr val="98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“Инфекция”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68287" y="3748969"/>
            <a:ext cx="17085381" cy="207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99"/>
              </a:lnSpc>
            </a:pPr>
            <a:r>
              <a:rPr lang="en-US" sz="8499">
                <a:solidFill>
                  <a:srgbClr val="980000"/>
                </a:solidFill>
                <a:latin typeface="Spectre"/>
                <a:ea typeface="Spectre"/>
                <a:cs typeface="Spectre"/>
                <a:sym typeface="Spectre"/>
              </a:rPr>
              <a:t>СПАСИБО ЗА ВНИМАНИЕ </a:t>
            </a:r>
          </a:p>
          <a:p>
            <a:pPr algn="ctr">
              <a:lnSpc>
                <a:spcPts val="5099"/>
              </a:lnSpc>
            </a:pPr>
            <a:r>
              <a:rPr lang="en-US" sz="8499">
                <a:solidFill>
                  <a:srgbClr val="980000"/>
                </a:solidFill>
                <a:latin typeface="Spectre"/>
                <a:ea typeface="Spectre"/>
                <a:cs typeface="Spectre"/>
                <a:sym typeface="Spectre"/>
              </a:rPr>
              <a:t>И БУДЬТЕ ЗДОРОВЫ!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Freeform 14"/>
          <p:cNvSpPr/>
          <p:nvPr/>
        </p:nvSpPr>
        <p:spPr>
          <a:xfrm>
            <a:off x="13711292" y="7434872"/>
            <a:ext cx="4682532" cy="2807568"/>
          </a:xfrm>
          <a:custGeom>
            <a:avLst/>
            <a:gdLst/>
            <a:ahLst/>
            <a:cxnLst/>
            <a:rect l="l" t="t" r="r" b="b"/>
            <a:pathLst>
              <a:path w="4682532" h="2807568">
                <a:moveTo>
                  <a:pt x="0" y="0"/>
                </a:moveTo>
                <a:lnTo>
                  <a:pt x="4682531" y="0"/>
                </a:lnTo>
                <a:lnTo>
                  <a:pt x="4682531" y="2807568"/>
                </a:lnTo>
                <a:lnTo>
                  <a:pt x="0" y="280756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0" y="6928574"/>
            <a:ext cx="3313866" cy="3313866"/>
          </a:xfrm>
          <a:custGeom>
            <a:avLst/>
            <a:gdLst/>
            <a:ahLst/>
            <a:cxnLst/>
            <a:rect l="l" t="t" r="r" b="b"/>
            <a:pathLst>
              <a:path w="3313866" h="3313866">
                <a:moveTo>
                  <a:pt x="0" y="0"/>
                </a:moveTo>
                <a:lnTo>
                  <a:pt x="3313866" y="0"/>
                </a:lnTo>
                <a:lnTo>
                  <a:pt x="3313866" y="3313866"/>
                </a:lnTo>
                <a:lnTo>
                  <a:pt x="0" y="331386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896068" y="2547243"/>
            <a:ext cx="14495864" cy="1926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62"/>
              </a:lnSpc>
              <a:spcBef>
                <a:spcPct val="0"/>
              </a:spcBef>
            </a:pPr>
            <a:r>
              <a:rPr lang="en-US" sz="5544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Антибиотики эффективны против вирусных инфекций, таких как ОРВИ и грипп.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7287787"/>
            <a:ext cx="2999213" cy="2999213"/>
          </a:xfrm>
          <a:custGeom>
            <a:avLst/>
            <a:gdLst/>
            <a:ahLst/>
            <a:cxnLst/>
            <a:rect l="l" t="t" r="r" b="b"/>
            <a:pathLst>
              <a:path w="2999213" h="2999213">
                <a:moveTo>
                  <a:pt x="0" y="0"/>
                </a:moveTo>
                <a:lnTo>
                  <a:pt x="2999213" y="0"/>
                </a:lnTo>
                <a:lnTo>
                  <a:pt x="2999213" y="2999213"/>
                </a:lnTo>
                <a:lnTo>
                  <a:pt x="0" y="299921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909114" y="6172200"/>
            <a:ext cx="3433988" cy="4114800"/>
          </a:xfrm>
          <a:custGeom>
            <a:avLst/>
            <a:gdLst/>
            <a:ahLst/>
            <a:cxnLst/>
            <a:rect l="l" t="t" r="r" b="b"/>
            <a:pathLst>
              <a:path w="3433988" h="4114800">
                <a:moveTo>
                  <a:pt x="0" y="0"/>
                </a:moveTo>
                <a:lnTo>
                  <a:pt x="3433988" y="0"/>
                </a:lnTo>
                <a:lnTo>
                  <a:pt x="34339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6068" y="2547243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Вакцины могут вызвать заболевания, от которых они предназначены защищать.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9757338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69477" y="6561490"/>
            <a:ext cx="2683575" cy="1746763"/>
          </a:xfrm>
          <a:custGeom>
            <a:avLst/>
            <a:gdLst/>
            <a:ahLst/>
            <a:cxnLst/>
            <a:rect l="l" t="t" r="r" b="b"/>
            <a:pathLst>
              <a:path w="2683575" h="1746763">
                <a:moveTo>
                  <a:pt x="0" y="0"/>
                </a:moveTo>
                <a:lnTo>
                  <a:pt x="2683575" y="0"/>
                </a:lnTo>
                <a:lnTo>
                  <a:pt x="2683575" y="1746764"/>
                </a:lnTo>
                <a:lnTo>
                  <a:pt x="0" y="17467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41325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Вакцины могут вызвать заболевания, от которых они предназначены защищать.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7287787"/>
            <a:ext cx="2999213" cy="2999213"/>
          </a:xfrm>
          <a:custGeom>
            <a:avLst/>
            <a:gdLst/>
            <a:ahLst/>
            <a:cxnLst/>
            <a:rect l="l" t="t" r="r" b="b"/>
            <a:pathLst>
              <a:path w="2999213" h="2999213">
                <a:moveTo>
                  <a:pt x="0" y="0"/>
                </a:moveTo>
                <a:lnTo>
                  <a:pt x="2999213" y="0"/>
                </a:lnTo>
                <a:lnTo>
                  <a:pt x="2999213" y="2999213"/>
                </a:lnTo>
                <a:lnTo>
                  <a:pt x="0" y="299921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909114" y="6172200"/>
            <a:ext cx="3433988" cy="4114800"/>
          </a:xfrm>
          <a:custGeom>
            <a:avLst/>
            <a:gdLst/>
            <a:ahLst/>
            <a:cxnLst/>
            <a:rect l="l" t="t" r="r" b="b"/>
            <a:pathLst>
              <a:path w="3433988" h="4114800">
                <a:moveTo>
                  <a:pt x="0" y="0"/>
                </a:moveTo>
                <a:lnTo>
                  <a:pt x="3433988" y="0"/>
                </a:lnTo>
                <a:lnTo>
                  <a:pt x="343398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7225853"/>
            <a:ext cx="2659371" cy="3061147"/>
          </a:xfrm>
          <a:custGeom>
            <a:avLst/>
            <a:gdLst/>
            <a:ahLst/>
            <a:cxnLst/>
            <a:rect l="l" t="t" r="r" b="b"/>
            <a:pathLst>
              <a:path w="2659371" h="3061147">
                <a:moveTo>
                  <a:pt x="0" y="0"/>
                </a:moveTo>
                <a:lnTo>
                  <a:pt x="2659371" y="0"/>
                </a:lnTo>
                <a:lnTo>
                  <a:pt x="2659371" y="3061147"/>
                </a:lnTo>
                <a:lnTo>
                  <a:pt x="0" y="306114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793403" y="6172200"/>
            <a:ext cx="2494597" cy="4114800"/>
          </a:xfrm>
          <a:custGeom>
            <a:avLst/>
            <a:gdLst/>
            <a:ahLst/>
            <a:cxnLst/>
            <a:rect l="l" t="t" r="r" b="b"/>
            <a:pathLst>
              <a:path w="2494597" h="4114800">
                <a:moveTo>
                  <a:pt x="0" y="0"/>
                </a:moveTo>
                <a:lnTo>
                  <a:pt x="2494597" y="0"/>
                </a:lnTo>
                <a:lnTo>
                  <a:pt x="249459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6068" y="2547243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Некоторые инфекционные заболевания могут протекать бессимптомно.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9918653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4239929" y="5173855"/>
            <a:ext cx="3385873" cy="4522035"/>
          </a:xfrm>
          <a:custGeom>
            <a:avLst/>
            <a:gdLst/>
            <a:ahLst/>
            <a:cxnLst/>
            <a:rect l="l" t="t" r="r" b="b"/>
            <a:pathLst>
              <a:path w="3385873" h="4522035">
                <a:moveTo>
                  <a:pt x="0" y="0"/>
                </a:moveTo>
                <a:lnTo>
                  <a:pt x="3385873" y="0"/>
                </a:lnTo>
                <a:lnTo>
                  <a:pt x="3385873" y="4522034"/>
                </a:lnTo>
                <a:lnTo>
                  <a:pt x="0" y="45220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71848" y="5885873"/>
            <a:ext cx="4522035" cy="2943433"/>
          </a:xfrm>
          <a:custGeom>
            <a:avLst/>
            <a:gdLst/>
            <a:ahLst/>
            <a:cxnLst/>
            <a:rect l="l" t="t" r="r" b="b"/>
            <a:pathLst>
              <a:path w="4522035" h="2943433">
                <a:moveTo>
                  <a:pt x="0" y="0"/>
                </a:moveTo>
                <a:lnTo>
                  <a:pt x="4522034" y="0"/>
                </a:lnTo>
                <a:lnTo>
                  <a:pt x="4522034" y="2943433"/>
                </a:lnTo>
                <a:lnTo>
                  <a:pt x="0" y="29434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8" name="Freeform 8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12" name="Group 12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4" name="TextBox 14"/>
          <p:cNvSpPr txBox="1"/>
          <p:nvPr/>
        </p:nvSpPr>
        <p:spPr>
          <a:xfrm>
            <a:off x="3788924" y="6691344"/>
            <a:ext cx="4287883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FFFFFF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70127" y="6691344"/>
            <a:ext cx="2682924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41325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Некоторые инфекционные заболевания могут протекать бессимптомно. </a:t>
            </a:r>
          </a:p>
        </p:txBody>
      </p:sp>
      <p:sp>
        <p:nvSpPr>
          <p:cNvPr id="17" name="Freeform 17"/>
          <p:cNvSpPr/>
          <p:nvPr/>
        </p:nvSpPr>
        <p:spPr>
          <a:xfrm>
            <a:off x="0" y="7225853"/>
            <a:ext cx="2659371" cy="3061147"/>
          </a:xfrm>
          <a:custGeom>
            <a:avLst/>
            <a:gdLst/>
            <a:ahLst/>
            <a:cxnLst/>
            <a:rect l="l" t="t" r="r" b="b"/>
            <a:pathLst>
              <a:path w="2659371" h="3061147">
                <a:moveTo>
                  <a:pt x="0" y="0"/>
                </a:moveTo>
                <a:lnTo>
                  <a:pt x="2659371" y="0"/>
                </a:lnTo>
                <a:lnTo>
                  <a:pt x="2659371" y="3061147"/>
                </a:lnTo>
                <a:lnTo>
                  <a:pt x="0" y="306114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793403" y="6172200"/>
            <a:ext cx="2494597" cy="4114800"/>
          </a:xfrm>
          <a:custGeom>
            <a:avLst/>
            <a:gdLst/>
            <a:ahLst/>
            <a:cxnLst/>
            <a:rect l="l" t="t" r="r" b="b"/>
            <a:pathLst>
              <a:path w="2494597" h="4114800">
                <a:moveTo>
                  <a:pt x="0" y="0"/>
                </a:moveTo>
                <a:lnTo>
                  <a:pt x="2494597" y="0"/>
                </a:lnTo>
                <a:lnTo>
                  <a:pt x="249459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" t="-13493" b="-1349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0416" y="1720734"/>
            <a:ext cx="16298884" cy="3422766"/>
          </a:xfrm>
          <a:custGeom>
            <a:avLst/>
            <a:gdLst/>
            <a:ahLst/>
            <a:cxnLst/>
            <a:rect l="l" t="t" r="r" b="b"/>
            <a:pathLst>
              <a:path w="16298884" h="3422766">
                <a:moveTo>
                  <a:pt x="0" y="0"/>
                </a:moveTo>
                <a:lnTo>
                  <a:pt x="16298884" y="0"/>
                </a:lnTo>
                <a:lnTo>
                  <a:pt x="16298884" y="3422766"/>
                </a:lnTo>
                <a:lnTo>
                  <a:pt x="0" y="34227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362782" y="-405377"/>
            <a:ext cx="11562436" cy="3057395"/>
            <a:chOff x="0" y="0"/>
            <a:chExt cx="15416581" cy="4076527"/>
          </a:xfrm>
        </p:grpSpPr>
        <p:sp>
          <p:nvSpPr>
            <p:cNvPr id="5" name="Freeform 5"/>
            <p:cNvSpPr/>
            <p:nvPr/>
          </p:nvSpPr>
          <p:spPr>
            <a:xfrm>
              <a:off x="14755634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3468456"/>
              <a:ext cx="660947" cy="608071"/>
            </a:xfrm>
            <a:custGeom>
              <a:avLst/>
              <a:gdLst/>
              <a:ahLst/>
              <a:cxnLst/>
              <a:rect l="l" t="t" r="r" b="b"/>
              <a:pathLst>
                <a:path w="660947" h="608071">
                  <a:moveTo>
                    <a:pt x="0" y="0"/>
                  </a:moveTo>
                  <a:lnTo>
                    <a:pt x="660947" y="0"/>
                  </a:lnTo>
                  <a:lnTo>
                    <a:pt x="660947" y="608071"/>
                  </a:lnTo>
                  <a:lnTo>
                    <a:pt x="0" y="608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 rot="-5400000">
              <a:off x="13161762" y="1740074"/>
              <a:ext cx="3772491" cy="292343"/>
              <a:chOff x="0" y="0"/>
              <a:chExt cx="1884680" cy="1460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 rot="-5400000">
              <a:off x="-1593872" y="1740074"/>
              <a:ext cx="3772491" cy="292343"/>
              <a:chOff x="0" y="0"/>
              <a:chExt cx="1884680" cy="1460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-2540"/>
                <a:ext cx="1884680" cy="153670"/>
              </a:xfrm>
              <a:custGeom>
                <a:avLst/>
                <a:gdLst/>
                <a:ahLst/>
                <a:cxnLst/>
                <a:rect l="l" t="t" r="r" b="b"/>
                <a:pathLst>
                  <a:path w="1884680" h="153670">
                    <a:moveTo>
                      <a:pt x="369570" y="27940"/>
                    </a:moveTo>
                    <a:cubicBezTo>
                      <a:pt x="369570" y="26670"/>
                      <a:pt x="368300" y="26670"/>
                      <a:pt x="369570" y="27940"/>
                    </a:cubicBezTo>
                    <a:close/>
                    <a:cubicBezTo>
                      <a:pt x="372110" y="30480"/>
                      <a:pt x="374650" y="30480"/>
                      <a:pt x="377190" y="29210"/>
                    </a:cubicBezTo>
                    <a:cubicBezTo>
                      <a:pt x="377190" y="26670"/>
                      <a:pt x="372110" y="26670"/>
                      <a:pt x="370840" y="25400"/>
                    </a:cubicBezTo>
                    <a:cubicBezTo>
                      <a:pt x="373380" y="26670"/>
                      <a:pt x="370840" y="26670"/>
                      <a:pt x="369570" y="27940"/>
                    </a:cubicBezTo>
                    <a:close/>
                    <a:moveTo>
                      <a:pt x="1822450" y="81280"/>
                    </a:moveTo>
                    <a:cubicBezTo>
                      <a:pt x="1823720" y="81280"/>
                      <a:pt x="1823720" y="81280"/>
                      <a:pt x="1824990" y="80010"/>
                    </a:cubicBezTo>
                    <a:lnTo>
                      <a:pt x="1824990" y="78740"/>
                    </a:lnTo>
                    <a:lnTo>
                      <a:pt x="1822450" y="81280"/>
                    </a:lnTo>
                    <a:close/>
                    <a:moveTo>
                      <a:pt x="1847850" y="119380"/>
                    </a:moveTo>
                    <a:lnTo>
                      <a:pt x="1851660" y="123190"/>
                    </a:lnTo>
                    <a:cubicBezTo>
                      <a:pt x="1861820" y="121920"/>
                      <a:pt x="1879600" y="119380"/>
                      <a:pt x="1884680" y="115570"/>
                    </a:cubicBezTo>
                    <a:cubicBezTo>
                      <a:pt x="1884680" y="115570"/>
                      <a:pt x="1846580" y="97790"/>
                      <a:pt x="1836420" y="87630"/>
                    </a:cubicBezTo>
                    <a:cubicBezTo>
                      <a:pt x="1850390" y="90170"/>
                      <a:pt x="1840230" y="86360"/>
                      <a:pt x="1837690" y="83820"/>
                    </a:cubicBezTo>
                    <a:lnTo>
                      <a:pt x="1836420" y="86360"/>
                    </a:lnTo>
                    <a:cubicBezTo>
                      <a:pt x="1827530" y="83820"/>
                      <a:pt x="1827530" y="78740"/>
                      <a:pt x="1823720" y="77470"/>
                    </a:cubicBezTo>
                    <a:lnTo>
                      <a:pt x="1823720" y="78740"/>
                    </a:lnTo>
                    <a:lnTo>
                      <a:pt x="1823720" y="77470"/>
                    </a:lnTo>
                    <a:lnTo>
                      <a:pt x="1823720" y="80010"/>
                    </a:lnTo>
                    <a:cubicBezTo>
                      <a:pt x="1823720" y="81280"/>
                      <a:pt x="1823720" y="82550"/>
                      <a:pt x="1821180" y="81280"/>
                    </a:cubicBezTo>
                    <a:cubicBezTo>
                      <a:pt x="1817370" y="82550"/>
                      <a:pt x="1812290" y="81280"/>
                      <a:pt x="1809750" y="81280"/>
                    </a:cubicBezTo>
                    <a:lnTo>
                      <a:pt x="1809750" y="76200"/>
                    </a:lnTo>
                    <a:cubicBezTo>
                      <a:pt x="1803400" y="85090"/>
                      <a:pt x="1769110" y="62230"/>
                      <a:pt x="1760220" y="62230"/>
                    </a:cubicBezTo>
                    <a:cubicBezTo>
                      <a:pt x="1752600" y="55880"/>
                      <a:pt x="1741170" y="63500"/>
                      <a:pt x="1731010" y="60960"/>
                    </a:cubicBezTo>
                    <a:cubicBezTo>
                      <a:pt x="1714500" y="59690"/>
                      <a:pt x="1723390" y="54610"/>
                      <a:pt x="1714500" y="50800"/>
                    </a:cubicBezTo>
                    <a:cubicBezTo>
                      <a:pt x="1704340" y="48260"/>
                      <a:pt x="1717040" y="55880"/>
                      <a:pt x="1711960" y="55880"/>
                    </a:cubicBezTo>
                    <a:lnTo>
                      <a:pt x="1699260" y="49530"/>
                    </a:lnTo>
                    <a:cubicBezTo>
                      <a:pt x="1706880" y="49530"/>
                      <a:pt x="1703070" y="45720"/>
                      <a:pt x="1701800" y="44450"/>
                    </a:cubicBezTo>
                    <a:cubicBezTo>
                      <a:pt x="1691640" y="43180"/>
                      <a:pt x="1673860" y="35560"/>
                      <a:pt x="1671320" y="44450"/>
                    </a:cubicBezTo>
                    <a:cubicBezTo>
                      <a:pt x="1657350" y="40640"/>
                      <a:pt x="1657350" y="36830"/>
                      <a:pt x="1651000" y="35560"/>
                    </a:cubicBezTo>
                    <a:cubicBezTo>
                      <a:pt x="1653540" y="36830"/>
                      <a:pt x="1657350" y="39370"/>
                      <a:pt x="1657350" y="40640"/>
                    </a:cubicBezTo>
                    <a:cubicBezTo>
                      <a:pt x="1651000" y="36830"/>
                      <a:pt x="1654810" y="41910"/>
                      <a:pt x="1657350" y="41910"/>
                    </a:cubicBezTo>
                    <a:cubicBezTo>
                      <a:pt x="1648460" y="45720"/>
                      <a:pt x="1611630" y="25400"/>
                      <a:pt x="1610360" y="35560"/>
                    </a:cubicBezTo>
                    <a:lnTo>
                      <a:pt x="1610360" y="34290"/>
                    </a:lnTo>
                    <a:cubicBezTo>
                      <a:pt x="1607820" y="41910"/>
                      <a:pt x="1611630" y="49530"/>
                      <a:pt x="1605280" y="53340"/>
                    </a:cubicBezTo>
                    <a:lnTo>
                      <a:pt x="1601470" y="49530"/>
                    </a:lnTo>
                    <a:lnTo>
                      <a:pt x="1595120" y="53340"/>
                    </a:lnTo>
                    <a:cubicBezTo>
                      <a:pt x="1591310" y="50800"/>
                      <a:pt x="1592580" y="49530"/>
                      <a:pt x="1592580" y="48260"/>
                    </a:cubicBezTo>
                    <a:cubicBezTo>
                      <a:pt x="1582420" y="52070"/>
                      <a:pt x="1568450" y="46990"/>
                      <a:pt x="1557020" y="46990"/>
                    </a:cubicBezTo>
                    <a:lnTo>
                      <a:pt x="1569720" y="67310"/>
                    </a:lnTo>
                    <a:cubicBezTo>
                      <a:pt x="1559560" y="62230"/>
                      <a:pt x="1540510" y="53340"/>
                      <a:pt x="1539240" y="59690"/>
                    </a:cubicBezTo>
                    <a:lnTo>
                      <a:pt x="1532890" y="53340"/>
                    </a:lnTo>
                    <a:cubicBezTo>
                      <a:pt x="1512570" y="40640"/>
                      <a:pt x="1518920" y="58420"/>
                      <a:pt x="1510030" y="54610"/>
                    </a:cubicBezTo>
                    <a:lnTo>
                      <a:pt x="1499870" y="46990"/>
                    </a:lnTo>
                    <a:lnTo>
                      <a:pt x="1510030" y="46990"/>
                    </a:lnTo>
                    <a:cubicBezTo>
                      <a:pt x="1499870" y="43180"/>
                      <a:pt x="1496060" y="40640"/>
                      <a:pt x="1487170" y="35560"/>
                    </a:cubicBezTo>
                    <a:lnTo>
                      <a:pt x="1488440" y="36830"/>
                    </a:lnTo>
                    <a:lnTo>
                      <a:pt x="1487170" y="36830"/>
                    </a:lnTo>
                    <a:cubicBezTo>
                      <a:pt x="1485900" y="40640"/>
                      <a:pt x="1480820" y="43180"/>
                      <a:pt x="1473200" y="41910"/>
                    </a:cubicBezTo>
                    <a:cubicBezTo>
                      <a:pt x="1463040" y="40640"/>
                      <a:pt x="1455420" y="46990"/>
                      <a:pt x="1438910" y="38100"/>
                    </a:cubicBezTo>
                    <a:lnTo>
                      <a:pt x="1435100" y="46990"/>
                    </a:lnTo>
                    <a:lnTo>
                      <a:pt x="1422400" y="41910"/>
                    </a:lnTo>
                    <a:lnTo>
                      <a:pt x="1422400" y="35560"/>
                    </a:lnTo>
                    <a:cubicBezTo>
                      <a:pt x="1435100" y="35560"/>
                      <a:pt x="1456690" y="33020"/>
                      <a:pt x="1473200" y="33020"/>
                    </a:cubicBezTo>
                    <a:lnTo>
                      <a:pt x="1473200" y="38100"/>
                    </a:lnTo>
                    <a:lnTo>
                      <a:pt x="1488440" y="36830"/>
                    </a:lnTo>
                    <a:lnTo>
                      <a:pt x="1488440" y="35560"/>
                    </a:lnTo>
                    <a:cubicBezTo>
                      <a:pt x="1485900" y="34290"/>
                      <a:pt x="1480820" y="34290"/>
                      <a:pt x="1473200" y="34290"/>
                    </a:cubicBezTo>
                    <a:lnTo>
                      <a:pt x="1473200" y="31750"/>
                    </a:lnTo>
                    <a:cubicBezTo>
                      <a:pt x="1464310" y="31750"/>
                      <a:pt x="1454150" y="34290"/>
                      <a:pt x="1447800" y="34290"/>
                    </a:cubicBezTo>
                    <a:cubicBezTo>
                      <a:pt x="1445260" y="33020"/>
                      <a:pt x="1437640" y="26670"/>
                      <a:pt x="1442720" y="22860"/>
                    </a:cubicBezTo>
                    <a:lnTo>
                      <a:pt x="1436370" y="27940"/>
                    </a:lnTo>
                    <a:cubicBezTo>
                      <a:pt x="1405890" y="29210"/>
                      <a:pt x="1405890" y="29210"/>
                      <a:pt x="1372870" y="21590"/>
                    </a:cubicBezTo>
                    <a:lnTo>
                      <a:pt x="1375410" y="24130"/>
                    </a:lnTo>
                    <a:cubicBezTo>
                      <a:pt x="1369060" y="25400"/>
                      <a:pt x="1362710" y="27940"/>
                      <a:pt x="1361440" y="22860"/>
                    </a:cubicBezTo>
                    <a:lnTo>
                      <a:pt x="1360170" y="20320"/>
                    </a:lnTo>
                    <a:lnTo>
                      <a:pt x="1360170" y="22860"/>
                    </a:lnTo>
                    <a:cubicBezTo>
                      <a:pt x="1341120" y="21590"/>
                      <a:pt x="1320800" y="17780"/>
                      <a:pt x="1308100" y="10160"/>
                    </a:cubicBezTo>
                    <a:lnTo>
                      <a:pt x="1305560" y="17780"/>
                    </a:lnTo>
                    <a:cubicBezTo>
                      <a:pt x="1301750" y="17780"/>
                      <a:pt x="1295400" y="6350"/>
                      <a:pt x="1292860" y="16510"/>
                    </a:cubicBezTo>
                    <a:lnTo>
                      <a:pt x="1283970" y="19050"/>
                    </a:lnTo>
                    <a:cubicBezTo>
                      <a:pt x="1278890" y="19050"/>
                      <a:pt x="1275080" y="22860"/>
                      <a:pt x="1268730" y="19050"/>
                    </a:cubicBezTo>
                    <a:cubicBezTo>
                      <a:pt x="1268730" y="19050"/>
                      <a:pt x="1267460" y="19050"/>
                      <a:pt x="1267460" y="17780"/>
                    </a:cubicBezTo>
                    <a:cubicBezTo>
                      <a:pt x="1254760" y="15240"/>
                      <a:pt x="1267460" y="24130"/>
                      <a:pt x="1253490" y="20320"/>
                    </a:cubicBezTo>
                    <a:cubicBezTo>
                      <a:pt x="1248410" y="15240"/>
                      <a:pt x="1248410" y="29210"/>
                      <a:pt x="1240790" y="27940"/>
                    </a:cubicBezTo>
                    <a:lnTo>
                      <a:pt x="1233170" y="17780"/>
                    </a:lnTo>
                    <a:cubicBezTo>
                      <a:pt x="1220470" y="11430"/>
                      <a:pt x="1217930" y="21590"/>
                      <a:pt x="1200150" y="22860"/>
                    </a:cubicBezTo>
                    <a:cubicBezTo>
                      <a:pt x="1191260" y="19050"/>
                      <a:pt x="1187450" y="10160"/>
                      <a:pt x="1192530" y="2540"/>
                    </a:cubicBezTo>
                    <a:cubicBezTo>
                      <a:pt x="1184910" y="11430"/>
                      <a:pt x="1188720" y="8890"/>
                      <a:pt x="1178560" y="12700"/>
                    </a:cubicBezTo>
                    <a:cubicBezTo>
                      <a:pt x="1177290" y="8890"/>
                      <a:pt x="1178560" y="7620"/>
                      <a:pt x="1179830" y="5080"/>
                    </a:cubicBezTo>
                    <a:cubicBezTo>
                      <a:pt x="1170940" y="0"/>
                      <a:pt x="1173480" y="8890"/>
                      <a:pt x="1167130" y="8890"/>
                    </a:cubicBezTo>
                    <a:cubicBezTo>
                      <a:pt x="1167130" y="7620"/>
                      <a:pt x="1168400" y="6350"/>
                      <a:pt x="1168400" y="5080"/>
                    </a:cubicBezTo>
                    <a:lnTo>
                      <a:pt x="1167130" y="8890"/>
                    </a:lnTo>
                    <a:cubicBezTo>
                      <a:pt x="1168400" y="15240"/>
                      <a:pt x="1165860" y="26670"/>
                      <a:pt x="1163320" y="27940"/>
                    </a:cubicBezTo>
                    <a:lnTo>
                      <a:pt x="1165860" y="30480"/>
                    </a:lnTo>
                    <a:cubicBezTo>
                      <a:pt x="1158240" y="34290"/>
                      <a:pt x="1150620" y="36830"/>
                      <a:pt x="1141730" y="33020"/>
                    </a:cubicBezTo>
                    <a:lnTo>
                      <a:pt x="1141730" y="29210"/>
                    </a:lnTo>
                    <a:lnTo>
                      <a:pt x="1132840" y="30480"/>
                    </a:lnTo>
                    <a:lnTo>
                      <a:pt x="1132840" y="25400"/>
                    </a:lnTo>
                    <a:lnTo>
                      <a:pt x="1118870" y="26670"/>
                    </a:lnTo>
                    <a:lnTo>
                      <a:pt x="1120140" y="27940"/>
                    </a:lnTo>
                    <a:cubicBezTo>
                      <a:pt x="1117600" y="27940"/>
                      <a:pt x="1106170" y="30480"/>
                      <a:pt x="1101090" y="27940"/>
                    </a:cubicBezTo>
                    <a:lnTo>
                      <a:pt x="1101090" y="25400"/>
                    </a:lnTo>
                    <a:cubicBezTo>
                      <a:pt x="1084580" y="17780"/>
                      <a:pt x="1070610" y="27940"/>
                      <a:pt x="1051560" y="29210"/>
                    </a:cubicBezTo>
                    <a:lnTo>
                      <a:pt x="1054100" y="24130"/>
                    </a:lnTo>
                    <a:cubicBezTo>
                      <a:pt x="1047750" y="19050"/>
                      <a:pt x="1052830" y="31750"/>
                      <a:pt x="1043940" y="29210"/>
                    </a:cubicBezTo>
                    <a:lnTo>
                      <a:pt x="1043940" y="22860"/>
                    </a:lnTo>
                    <a:cubicBezTo>
                      <a:pt x="1037590" y="31750"/>
                      <a:pt x="1035050" y="21590"/>
                      <a:pt x="1029970" y="17780"/>
                    </a:cubicBezTo>
                    <a:lnTo>
                      <a:pt x="1032510" y="26670"/>
                    </a:lnTo>
                    <a:lnTo>
                      <a:pt x="1023620" y="25400"/>
                    </a:lnTo>
                    <a:cubicBezTo>
                      <a:pt x="1013460" y="22860"/>
                      <a:pt x="1017270" y="13970"/>
                      <a:pt x="1018540" y="10160"/>
                    </a:cubicBezTo>
                    <a:lnTo>
                      <a:pt x="1012190" y="15240"/>
                    </a:lnTo>
                    <a:lnTo>
                      <a:pt x="1010920" y="7620"/>
                    </a:lnTo>
                    <a:cubicBezTo>
                      <a:pt x="1005840" y="16510"/>
                      <a:pt x="1005840" y="6350"/>
                      <a:pt x="996950" y="11430"/>
                    </a:cubicBezTo>
                    <a:cubicBezTo>
                      <a:pt x="995680" y="8890"/>
                      <a:pt x="998220" y="6350"/>
                      <a:pt x="995680" y="5080"/>
                    </a:cubicBezTo>
                    <a:lnTo>
                      <a:pt x="981710" y="15240"/>
                    </a:lnTo>
                    <a:lnTo>
                      <a:pt x="990600" y="10160"/>
                    </a:lnTo>
                    <a:lnTo>
                      <a:pt x="989330" y="21590"/>
                    </a:lnTo>
                    <a:cubicBezTo>
                      <a:pt x="980440" y="30480"/>
                      <a:pt x="976630" y="20320"/>
                      <a:pt x="970280" y="22860"/>
                    </a:cubicBezTo>
                    <a:lnTo>
                      <a:pt x="974090" y="19050"/>
                    </a:lnTo>
                    <a:cubicBezTo>
                      <a:pt x="963930" y="21590"/>
                      <a:pt x="962660" y="16510"/>
                      <a:pt x="957580" y="13970"/>
                    </a:cubicBezTo>
                    <a:cubicBezTo>
                      <a:pt x="958850" y="16510"/>
                      <a:pt x="962660" y="19050"/>
                      <a:pt x="957580" y="20320"/>
                    </a:cubicBezTo>
                    <a:cubicBezTo>
                      <a:pt x="955040" y="20320"/>
                      <a:pt x="956310" y="16510"/>
                      <a:pt x="952500" y="15240"/>
                    </a:cubicBezTo>
                    <a:cubicBezTo>
                      <a:pt x="951230" y="22860"/>
                      <a:pt x="944880" y="26670"/>
                      <a:pt x="937260" y="22860"/>
                    </a:cubicBezTo>
                    <a:cubicBezTo>
                      <a:pt x="937260" y="21590"/>
                      <a:pt x="937260" y="20320"/>
                      <a:pt x="938530" y="20320"/>
                    </a:cubicBezTo>
                    <a:cubicBezTo>
                      <a:pt x="937260" y="21590"/>
                      <a:pt x="935990" y="22860"/>
                      <a:pt x="933450" y="21590"/>
                    </a:cubicBezTo>
                    <a:lnTo>
                      <a:pt x="934720" y="13970"/>
                    </a:lnTo>
                    <a:lnTo>
                      <a:pt x="928370" y="21590"/>
                    </a:lnTo>
                    <a:cubicBezTo>
                      <a:pt x="924560" y="19050"/>
                      <a:pt x="918210" y="25400"/>
                      <a:pt x="919480" y="20320"/>
                    </a:cubicBezTo>
                    <a:lnTo>
                      <a:pt x="922020" y="19050"/>
                    </a:lnTo>
                    <a:lnTo>
                      <a:pt x="892810" y="16510"/>
                    </a:lnTo>
                    <a:lnTo>
                      <a:pt x="892810" y="10160"/>
                    </a:lnTo>
                    <a:cubicBezTo>
                      <a:pt x="889000" y="21590"/>
                      <a:pt x="876300" y="8890"/>
                      <a:pt x="877570" y="20320"/>
                    </a:cubicBezTo>
                    <a:cubicBezTo>
                      <a:pt x="872490" y="13970"/>
                      <a:pt x="855980" y="24130"/>
                      <a:pt x="858520" y="11430"/>
                    </a:cubicBezTo>
                    <a:cubicBezTo>
                      <a:pt x="839470" y="10160"/>
                      <a:pt x="829310" y="22860"/>
                      <a:pt x="805180" y="16510"/>
                    </a:cubicBezTo>
                    <a:cubicBezTo>
                      <a:pt x="796290" y="6350"/>
                      <a:pt x="773430" y="8890"/>
                      <a:pt x="758190" y="7620"/>
                    </a:cubicBezTo>
                    <a:cubicBezTo>
                      <a:pt x="728980" y="12700"/>
                      <a:pt x="709930" y="16510"/>
                      <a:pt x="679450" y="19050"/>
                    </a:cubicBezTo>
                    <a:cubicBezTo>
                      <a:pt x="661670" y="3810"/>
                      <a:pt x="633730" y="24130"/>
                      <a:pt x="614680" y="15240"/>
                    </a:cubicBezTo>
                    <a:lnTo>
                      <a:pt x="609600" y="21590"/>
                    </a:lnTo>
                    <a:cubicBezTo>
                      <a:pt x="596900" y="11430"/>
                      <a:pt x="576580" y="24130"/>
                      <a:pt x="558800" y="13970"/>
                    </a:cubicBezTo>
                    <a:cubicBezTo>
                      <a:pt x="553720" y="16510"/>
                      <a:pt x="552450" y="17780"/>
                      <a:pt x="551180" y="17780"/>
                    </a:cubicBezTo>
                    <a:cubicBezTo>
                      <a:pt x="552450" y="17780"/>
                      <a:pt x="553720" y="19050"/>
                      <a:pt x="553720" y="22860"/>
                    </a:cubicBezTo>
                    <a:cubicBezTo>
                      <a:pt x="548640" y="20320"/>
                      <a:pt x="538480" y="24130"/>
                      <a:pt x="538480" y="16510"/>
                    </a:cubicBezTo>
                    <a:lnTo>
                      <a:pt x="539750" y="15240"/>
                    </a:lnTo>
                    <a:cubicBezTo>
                      <a:pt x="541020" y="7620"/>
                      <a:pt x="524510" y="19050"/>
                      <a:pt x="518160" y="12700"/>
                    </a:cubicBezTo>
                    <a:lnTo>
                      <a:pt x="520700" y="20320"/>
                    </a:lnTo>
                    <a:lnTo>
                      <a:pt x="510540" y="19050"/>
                    </a:lnTo>
                    <a:lnTo>
                      <a:pt x="513080" y="17780"/>
                    </a:lnTo>
                    <a:cubicBezTo>
                      <a:pt x="469900" y="35560"/>
                      <a:pt x="450850" y="10160"/>
                      <a:pt x="410210" y="26670"/>
                    </a:cubicBezTo>
                    <a:cubicBezTo>
                      <a:pt x="415290" y="17780"/>
                      <a:pt x="402590" y="31750"/>
                      <a:pt x="401320" y="21590"/>
                    </a:cubicBezTo>
                    <a:cubicBezTo>
                      <a:pt x="391160" y="8890"/>
                      <a:pt x="382270" y="24130"/>
                      <a:pt x="374650" y="27940"/>
                    </a:cubicBezTo>
                    <a:lnTo>
                      <a:pt x="374650" y="29210"/>
                    </a:lnTo>
                    <a:lnTo>
                      <a:pt x="360680" y="27940"/>
                    </a:lnTo>
                    <a:cubicBezTo>
                      <a:pt x="369570" y="15240"/>
                      <a:pt x="350520" y="38100"/>
                      <a:pt x="358140" y="27940"/>
                    </a:cubicBezTo>
                    <a:cubicBezTo>
                      <a:pt x="320040" y="19050"/>
                      <a:pt x="270510" y="27940"/>
                      <a:pt x="227330" y="24130"/>
                    </a:cubicBezTo>
                    <a:lnTo>
                      <a:pt x="229870" y="27940"/>
                    </a:lnTo>
                    <a:cubicBezTo>
                      <a:pt x="218440" y="27940"/>
                      <a:pt x="204470" y="31750"/>
                      <a:pt x="196850" y="26670"/>
                    </a:cubicBezTo>
                    <a:cubicBezTo>
                      <a:pt x="187960" y="21590"/>
                      <a:pt x="177800" y="34290"/>
                      <a:pt x="175260" y="35560"/>
                    </a:cubicBezTo>
                    <a:cubicBezTo>
                      <a:pt x="166370" y="40640"/>
                      <a:pt x="157480" y="30480"/>
                      <a:pt x="161290" y="30480"/>
                    </a:cubicBezTo>
                    <a:cubicBezTo>
                      <a:pt x="151130" y="31750"/>
                      <a:pt x="142240" y="43180"/>
                      <a:pt x="128270" y="38100"/>
                    </a:cubicBezTo>
                    <a:cubicBezTo>
                      <a:pt x="123190" y="27940"/>
                      <a:pt x="90170" y="48260"/>
                      <a:pt x="90170" y="36830"/>
                    </a:cubicBezTo>
                    <a:lnTo>
                      <a:pt x="90170" y="38100"/>
                    </a:lnTo>
                    <a:cubicBezTo>
                      <a:pt x="72390" y="29210"/>
                      <a:pt x="55880" y="43180"/>
                      <a:pt x="38100" y="35560"/>
                    </a:cubicBezTo>
                    <a:cubicBezTo>
                      <a:pt x="38100" y="35560"/>
                      <a:pt x="38100" y="34290"/>
                      <a:pt x="39370" y="34290"/>
                    </a:cubicBezTo>
                    <a:lnTo>
                      <a:pt x="0" y="69850"/>
                    </a:lnTo>
                    <a:lnTo>
                      <a:pt x="11430" y="109220"/>
                    </a:lnTo>
                    <a:lnTo>
                      <a:pt x="44450" y="140970"/>
                    </a:lnTo>
                    <a:lnTo>
                      <a:pt x="134620" y="134620"/>
                    </a:lnTo>
                    <a:lnTo>
                      <a:pt x="207010" y="147320"/>
                    </a:lnTo>
                    <a:lnTo>
                      <a:pt x="382270" y="142240"/>
                    </a:lnTo>
                    <a:lnTo>
                      <a:pt x="394970" y="133350"/>
                    </a:lnTo>
                    <a:cubicBezTo>
                      <a:pt x="429260" y="148590"/>
                      <a:pt x="473710" y="130810"/>
                      <a:pt x="510540" y="142240"/>
                    </a:cubicBezTo>
                    <a:lnTo>
                      <a:pt x="511810" y="134620"/>
                    </a:lnTo>
                    <a:cubicBezTo>
                      <a:pt x="521970" y="134620"/>
                      <a:pt x="521970" y="138430"/>
                      <a:pt x="524510" y="139700"/>
                    </a:cubicBezTo>
                    <a:cubicBezTo>
                      <a:pt x="622300" y="138430"/>
                      <a:pt x="722630" y="128270"/>
                      <a:pt x="810260" y="137160"/>
                    </a:cubicBezTo>
                    <a:cubicBezTo>
                      <a:pt x="819150" y="142240"/>
                      <a:pt x="844550" y="139700"/>
                      <a:pt x="850900" y="144780"/>
                    </a:cubicBezTo>
                    <a:cubicBezTo>
                      <a:pt x="878840" y="135890"/>
                      <a:pt x="909320" y="135890"/>
                      <a:pt x="938530" y="137160"/>
                    </a:cubicBezTo>
                    <a:lnTo>
                      <a:pt x="937260" y="138430"/>
                    </a:lnTo>
                    <a:lnTo>
                      <a:pt x="951230" y="137160"/>
                    </a:lnTo>
                    <a:lnTo>
                      <a:pt x="951230" y="139700"/>
                    </a:lnTo>
                    <a:cubicBezTo>
                      <a:pt x="966470" y="133350"/>
                      <a:pt x="990600" y="139700"/>
                      <a:pt x="1008380" y="142240"/>
                    </a:cubicBezTo>
                    <a:lnTo>
                      <a:pt x="1007110" y="143510"/>
                    </a:lnTo>
                    <a:cubicBezTo>
                      <a:pt x="1115060" y="144780"/>
                      <a:pt x="1215390" y="130810"/>
                      <a:pt x="1323340" y="140970"/>
                    </a:cubicBezTo>
                    <a:cubicBezTo>
                      <a:pt x="1372870" y="153670"/>
                      <a:pt x="1431290" y="135890"/>
                      <a:pt x="1488440" y="146050"/>
                    </a:cubicBezTo>
                    <a:cubicBezTo>
                      <a:pt x="1498600" y="153670"/>
                      <a:pt x="1615440" y="147320"/>
                      <a:pt x="1625600" y="144780"/>
                    </a:cubicBezTo>
                    <a:lnTo>
                      <a:pt x="1611630" y="135890"/>
                    </a:lnTo>
                    <a:cubicBezTo>
                      <a:pt x="1654810" y="132080"/>
                      <a:pt x="1675130" y="140970"/>
                      <a:pt x="1711960" y="133350"/>
                    </a:cubicBezTo>
                    <a:lnTo>
                      <a:pt x="1709420" y="135890"/>
                    </a:lnTo>
                    <a:cubicBezTo>
                      <a:pt x="1714500" y="138430"/>
                      <a:pt x="1718310" y="116840"/>
                      <a:pt x="1776730" y="142240"/>
                    </a:cubicBezTo>
                    <a:lnTo>
                      <a:pt x="1776730" y="143510"/>
                    </a:lnTo>
                    <a:cubicBezTo>
                      <a:pt x="1779270" y="143510"/>
                      <a:pt x="1779270" y="140970"/>
                      <a:pt x="1783080" y="143510"/>
                    </a:cubicBezTo>
                    <a:lnTo>
                      <a:pt x="1772920" y="138430"/>
                    </a:lnTo>
                    <a:cubicBezTo>
                      <a:pt x="1779270" y="135890"/>
                      <a:pt x="1784350" y="132080"/>
                      <a:pt x="1793240" y="130810"/>
                    </a:cubicBezTo>
                    <a:cubicBezTo>
                      <a:pt x="1794510" y="132080"/>
                      <a:pt x="1795780" y="133350"/>
                      <a:pt x="1795780" y="134620"/>
                    </a:cubicBezTo>
                    <a:lnTo>
                      <a:pt x="1816100" y="133350"/>
                    </a:lnTo>
                    <a:lnTo>
                      <a:pt x="1822450" y="139700"/>
                    </a:lnTo>
                    <a:cubicBezTo>
                      <a:pt x="1828800" y="135890"/>
                      <a:pt x="1826260" y="124460"/>
                      <a:pt x="1842770" y="130810"/>
                    </a:cubicBezTo>
                    <a:cubicBezTo>
                      <a:pt x="1835150" y="119380"/>
                      <a:pt x="1850390" y="123190"/>
                      <a:pt x="1847850" y="119380"/>
                    </a:cubicBezTo>
                    <a:close/>
                    <a:moveTo>
                      <a:pt x="1557020" y="45720"/>
                    </a:moveTo>
                    <a:lnTo>
                      <a:pt x="1554480" y="40640"/>
                    </a:lnTo>
                    <a:lnTo>
                      <a:pt x="1557020" y="45720"/>
                    </a:lnTo>
                    <a:close/>
                    <a:moveTo>
                      <a:pt x="1709420" y="43180"/>
                    </a:moveTo>
                    <a:cubicBezTo>
                      <a:pt x="1703070" y="41910"/>
                      <a:pt x="1701800" y="43180"/>
                      <a:pt x="1703070" y="44450"/>
                    </a:cubicBezTo>
                    <a:cubicBezTo>
                      <a:pt x="1705610" y="44450"/>
                      <a:pt x="1708150" y="44450"/>
                      <a:pt x="1709420" y="43180"/>
                    </a:cubicBezTo>
                    <a:close/>
                    <a:moveTo>
                      <a:pt x="1845310" y="123190"/>
                    </a:moveTo>
                    <a:cubicBezTo>
                      <a:pt x="1847850" y="124460"/>
                      <a:pt x="1849120" y="125730"/>
                      <a:pt x="1851660" y="127000"/>
                    </a:cubicBezTo>
                    <a:cubicBezTo>
                      <a:pt x="1855470" y="127000"/>
                      <a:pt x="1854200" y="125730"/>
                      <a:pt x="1851660" y="123190"/>
                    </a:cubicBezTo>
                    <a:lnTo>
                      <a:pt x="1845310" y="123190"/>
                    </a:lnTo>
                    <a:close/>
                    <a:moveTo>
                      <a:pt x="1837690" y="81280"/>
                    </a:moveTo>
                    <a:cubicBezTo>
                      <a:pt x="1835150" y="82550"/>
                      <a:pt x="1835150" y="82550"/>
                      <a:pt x="1836420" y="83820"/>
                    </a:cubicBezTo>
                    <a:lnTo>
                      <a:pt x="1837690" y="81280"/>
                    </a:lnTo>
                    <a:close/>
                  </a:path>
                </a:pathLst>
              </a:custGeom>
              <a:solidFill>
                <a:srgbClr val="E05A47"/>
              </a:solidFill>
            </p:spPr>
          </p:sp>
        </p:grpSp>
      </p:grpSp>
      <p:sp>
        <p:nvSpPr>
          <p:cNvPr id="11" name="Freeform 11"/>
          <p:cNvSpPr/>
          <p:nvPr/>
        </p:nvSpPr>
        <p:spPr>
          <a:xfrm rot="5400000">
            <a:off x="4524627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0012653" y="5299398"/>
            <a:ext cx="3197873" cy="4270949"/>
          </a:xfrm>
          <a:custGeom>
            <a:avLst/>
            <a:gdLst/>
            <a:ahLst/>
            <a:cxnLst/>
            <a:rect l="l" t="t" r="r" b="b"/>
            <a:pathLst>
              <a:path w="3197873" h="4270949">
                <a:moveTo>
                  <a:pt x="0" y="0"/>
                </a:moveTo>
                <a:lnTo>
                  <a:pt x="3197873" y="0"/>
                </a:lnTo>
                <a:lnTo>
                  <a:pt x="3197873" y="4270949"/>
                </a:lnTo>
                <a:lnTo>
                  <a:pt x="0" y="42709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7090801"/>
            <a:ext cx="3168233" cy="3196199"/>
          </a:xfrm>
          <a:custGeom>
            <a:avLst/>
            <a:gdLst/>
            <a:ahLst/>
            <a:cxnLst/>
            <a:rect l="l" t="t" r="r" b="b"/>
            <a:pathLst>
              <a:path w="3168233" h="3196199">
                <a:moveTo>
                  <a:pt x="0" y="0"/>
                </a:moveTo>
                <a:lnTo>
                  <a:pt x="3168233" y="0"/>
                </a:lnTo>
                <a:lnTo>
                  <a:pt x="3168233" y="3196199"/>
                </a:lnTo>
                <a:lnTo>
                  <a:pt x="0" y="31961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424543" y="6172200"/>
            <a:ext cx="3934778" cy="4114800"/>
          </a:xfrm>
          <a:custGeom>
            <a:avLst/>
            <a:gdLst/>
            <a:ahLst/>
            <a:cxnLst/>
            <a:rect l="l" t="t" r="r" b="b"/>
            <a:pathLst>
              <a:path w="3934778" h="4114800">
                <a:moveTo>
                  <a:pt x="0" y="0"/>
                </a:moveTo>
                <a:lnTo>
                  <a:pt x="3934778" y="0"/>
                </a:lnTo>
                <a:lnTo>
                  <a:pt x="39347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936169" y="6691344"/>
            <a:ext cx="4374789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ФАКТ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986756" y="6691344"/>
            <a:ext cx="3249667" cy="1363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375"/>
              </a:lnSpc>
              <a:spcBef>
                <a:spcPct val="0"/>
              </a:spcBef>
            </a:pPr>
            <a:r>
              <a:rPr lang="en-US" sz="8169">
                <a:solidFill>
                  <a:srgbClr val="4870C2"/>
                </a:solidFill>
                <a:latin typeface="IreneFlorentina"/>
                <a:ea typeface="IreneFlorentina"/>
                <a:cs typeface="IreneFlorentina"/>
                <a:sym typeface="IreneFlorentina"/>
              </a:rPr>
              <a:t>МИФ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96068" y="2416625"/>
            <a:ext cx="14495864" cy="1926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56"/>
              </a:lnSpc>
              <a:spcBef>
                <a:spcPct val="0"/>
              </a:spcBef>
            </a:pPr>
            <a:r>
              <a:rPr lang="en-US" sz="5540">
                <a:solidFill>
                  <a:srgbClr val="000000"/>
                </a:solidFill>
                <a:latin typeface="Hangyaboly"/>
                <a:ea typeface="Hangyaboly"/>
                <a:cs typeface="Hangyaboly"/>
                <a:sym typeface="Hangyaboly"/>
              </a:rPr>
              <a:t>Заразиться инфекционными заболеваниями можно только в холодное время года.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988</Words>
  <Application>Microsoft Macintosh PowerPoint</Application>
  <PresentationFormat>Произвольный</PresentationFormat>
  <Paragraphs>167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IreneFlorentina</vt:lpstr>
      <vt:lpstr>Bryndan Write</vt:lpstr>
      <vt:lpstr>Intro Rust</vt:lpstr>
      <vt:lpstr>Arial</vt:lpstr>
      <vt:lpstr>Spectre</vt:lpstr>
      <vt:lpstr>Hangyaboly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Охотники за инфекциями</dc:title>
  <cp:lastModifiedBy>Павел Старченко</cp:lastModifiedBy>
  <cp:revision>5</cp:revision>
  <dcterms:created xsi:type="dcterms:W3CDTF">2006-08-16T00:00:00Z</dcterms:created>
  <dcterms:modified xsi:type="dcterms:W3CDTF">2025-11-11T11:43:56Z</dcterms:modified>
  <dc:identifier>DAGhQMWarWI</dc:identifier>
</cp:coreProperties>
</file>