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52"/>
  </p:normalViewPr>
  <p:slideViewPr>
    <p:cSldViewPr snapToGrid="0">
      <p:cViewPr varScale="1">
        <p:scale>
          <a:sx n="81" d="100"/>
          <a:sy n="81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ABB2A3-CE75-F43C-B287-77DF883C37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65548E-2929-36E0-CA63-9414AFEE6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BB5928-4EA5-DE0F-31E5-D0131B134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ACD84B-0E32-92E7-FE02-6EB28A0BD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32706-8507-A6DA-A57A-73E70DE90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328027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B9A59-CC0A-E977-7E86-DFE37DF3A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330BE73-8BD0-6BFB-C3A3-BBAFC6F8F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256659-EE61-413B-B554-3E289B581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83C2BF-3FB4-96A0-9600-9A544E8E6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4F3818-0E94-25B8-4D99-9056261FB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053655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B7B83E5-95AE-7EE9-6BBE-A8A1AE6414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F08B1B2-F3BA-627B-D284-D384F7862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73A4F5-E856-0549-5A8C-77D490211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CBB57A-D02A-F3FA-8F3F-1086E417B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177EA1-0B5B-B791-7F5D-AB883F976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339027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88A14-97CE-28B8-61A6-618985E3C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165616-817D-BC29-0BD9-38E74F976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DA3739-1194-0B7A-1F82-5D34FF853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1C9397-913B-56A1-57B0-C63D1F1E7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895B3F-9B44-5F91-5E5B-1BA003566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43848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7F736-C6B5-89B5-630D-4FFEC2E59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27C9E3-5D7A-02CD-8A44-CDA269645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4AB1F1-C4BD-79E4-E13E-23D0DA55F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A7160F-E592-92B7-F6EC-8347A3C5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FE66F9-87FF-184D-94F1-8DF7A4C78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190740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60D2D-AFA5-88F7-BD14-18CD991D5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2517A7-3508-0DC4-AAAC-6D839E610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C360C4-2844-59D9-3D36-CF8A6336FA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7B25B2-825B-CF9D-3806-6FA2BFC05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8AFCFC-0071-E251-0D2E-A0D620AEC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9129A7-9283-1635-001E-F7215353B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69180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AE3AE-53DE-073C-03E9-BE5B65679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6BAF54-2E3F-560C-3C87-872225DB1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597EBE-807A-50FA-1A3F-7CDB8D9E9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7904FEE-1657-2478-29AE-1B2F1EA697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002464A-37EE-1AF2-6F02-259B3EA30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CD8EDC-18BC-96E9-24B3-FB749F443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0AAB13D-F32E-8D91-03B0-C5E5AA596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AC14F7B-8ACB-F68B-6615-E88B1C9D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42988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3C88B-1DE5-7902-2188-DEFBC7705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F1D7EB-25EB-D9C7-7DEA-EE3AC38D3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DAF8FE7-86DA-D481-BAAC-8EB70753E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7F67595-FC78-B01D-0C2C-36AFA0907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00319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92ECD7A-A55D-BD70-7343-9BA848558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8D2D30A-BE68-5AB8-B713-F5B8F8BDC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8E8EE99-D66F-AEA3-B2EF-6D487CEAD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44869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63080-4146-EC30-8A30-14ACCA66A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DA2331-723C-516F-69D0-0386F01BF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C58E36-DC1A-282C-BD94-2037664AA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0824B7-69CA-9B79-2452-F2E8F9B44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058EAC-B97E-C469-93B7-EE59CB526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261453-B647-FF14-E93F-92FDBB086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46055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16DB1-779B-0427-F990-8F6934D69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63F4187-8386-36E3-85BA-DD74941C7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28CFB7-BED0-81C1-5830-4CAE47529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52ABB2-3607-BCD4-D0C1-59853281B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4309A4-BD5E-23D1-67DD-5D7F66998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4D5AD9-3E9C-EA88-B4B2-4E9B6CA5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21215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6DB4A4-DF69-272B-4348-79F0C8E51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CA6B57-E95E-F4FC-C1CE-6D2C95162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E36F40-F219-89B9-BCF2-2ED9A36A9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6936BE-AD86-F64E-B3A4-86042A8D8C5A}" type="datetimeFigureOut">
              <a:rPr lang="ru-BY" smtClean="0"/>
              <a:t>11/11/2025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137DBF-0E35-44E9-C6A3-1B6E3466BA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05254E-F842-6EB0-41CA-E07B0E60A9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BB2A92-420F-B142-8A94-C86A6350E72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6474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AEF77E-7B9D-41FF-85E2-4207CAD42A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60EEAE-915F-1E8F-0991-362829C5F1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Рисунок 4" descr="Изображение выглядит как текст, снимок экрана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3077B6F-0EE8-9A59-01A5-7C6BFCA53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63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8B428E-E813-47FF-79AB-9654B2A05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текст, снимок экрана, Шрифт, докумен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0B99897-3B2D-E0E8-9A8E-F4587E14CC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35219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7E2A0D-BB5D-F2D8-A315-D1E871471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текст, снимок экрана, Фиолетовый, фиолетов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C29E832-82EE-744C-7FC8-1F15766424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75360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FF670-FD48-07F7-1D14-FFF8380E4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текст, графический дизайн, снимок экрана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EC72963-C5B9-883F-EA3B-14700C5E78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69350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DB468-0ED6-E209-1FF5-28707D71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облако, небо, человек, текс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4D530DD-125E-E33C-B67E-CE7DF49D6B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1426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F55914-627B-79E2-E2B3-70C27FB76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текст, кот, млекопитающее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85BF266-06ED-E7FC-6AA7-D75E592BF6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24145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C9A5C-ABC2-DAAA-418C-2D5D3BAA9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текст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7F01395-EDB7-8496-6AC9-376246139E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70067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EBB57-FC2F-5AFE-5906-EDBA838C8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5" name="Объект 4" descr="Изображение выглядит как текст, снимок экрана, Веб-сайт, Реклама в Интернет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BEEC1B2-B378-A7DA-9864-7F34201A1A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22434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Sergei Kaminski</dc:creator>
  <cp:lastModifiedBy>Шерстнева Марина Павловна</cp:lastModifiedBy>
  <cp:revision>2</cp:revision>
  <dcterms:created xsi:type="dcterms:W3CDTF">2025-11-06T08:39:22Z</dcterms:created>
  <dcterms:modified xsi:type="dcterms:W3CDTF">2025-11-11T07:51:41Z</dcterms:modified>
</cp:coreProperties>
</file>