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DE5F-26E4-53C8-479A-729716F8A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9D43C7-9CCB-7217-B368-81AC07D88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C527C-D7AF-AEB3-DE07-E039298F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92941-9673-80FF-B417-7AD2E43E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09CE9-3BDB-62B4-F27A-A6C4630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56A06-A16D-3097-A994-DF392A74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C289F-B0F7-7CAA-EA5C-680BE93A3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787DF-B0A1-781E-232E-C930DD73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30B30-3987-CA59-1A0E-85713D15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CCE87-8029-6517-1BAD-DFD81C0F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2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00E30-BC21-1131-CE20-B6FEFE339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5FAA82-148D-F5E3-CCF5-D0F6E88E9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5C26F-A714-7F32-3556-12A45BF1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36ACA-0C60-2E76-36CD-EF040AC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511C8-8043-A479-1F4F-0FBD44A5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6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5C66-16A8-95F0-CB03-0A1AD6EC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BDD42-E7F3-083C-546A-8F783DBE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31ACF-5C5A-1169-268C-D4A8EC99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6A3A4-1243-C5C2-DC56-7287417C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6C815-98C5-4D85-A52E-16A49169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5BE7A-9A94-E12E-DC2E-2B908DF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FD4F52-59EB-8DCF-5235-5B968FDCE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08A7E2-B6DF-5258-26D0-04EE369D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9ADEB-CB83-87BB-C6C2-741679B0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B7C10-11D9-7EBF-7BED-60263BDB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9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63703-C051-F62B-383A-7AD673C4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BDF36-BEFE-C9A4-8672-0C35D33D0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7B8A44-5F86-F65D-3EB9-31A0A49E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2115F-F048-E4A0-979B-8757819A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E9B95-A032-4CDD-D310-8B8F9AD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AA1D1-DC87-8404-E0C8-D7EC06A1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2A01-A323-2511-ED7A-A3034704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4D010-BDDD-17A4-1A1B-40E95559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DF6BE-108B-4A33-C290-4E0864C51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A5F3BD-A832-5C35-EE6C-F05981838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BE31B6-3649-CF15-FEA4-FF63E1542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A0923-9D3D-611C-B158-65D30D0B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B91CA2-7CA7-E7B1-EFE7-A764C43F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E01348-C0CC-E42B-7C28-FB38FE25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C6721-B13D-57D5-7606-99983E3C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9D34BC-5772-2F3B-A3B0-205FF4B4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3D7C68-9D9A-179F-267B-509E77BE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1F344A-FC62-1FC9-7959-C2AF38E8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3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9AAE6F-8812-46C5-D84C-4A511898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59F7B8-7FB4-1BB3-6ED0-F4BEB8BB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6D2294-E420-DDD9-968B-AAD14C37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1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D0061-FE4F-415B-D9B3-D880C777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0B050-4556-8D8A-F4B1-92213CF9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799084-3DA3-04B0-0E1A-11DA88D68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38BAF-686C-14BF-6E00-71684280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E9AC7-E00A-2C7D-3BC9-FCAC5274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79096C-8183-1216-5CD0-1AA606EF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3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95913-057E-72F2-5611-8B8303B5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B173FD-5198-352E-0A62-C1F145F49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A812D9-398F-8BE3-3722-AB6DBE864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BFE03D-34D6-1C3B-F2F3-C8A47987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E9EFB-86E7-304A-E795-E5FCFBCA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B113D-503D-8441-E4C6-A0D837F0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F9FD8-FE38-B431-726A-047F7DE3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96C7-7DE5-BCBE-8EC8-FDBE2DA9C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23BD0-98DE-4761-9CB5-0E80DCE77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42C81-504E-4261-A4CE-2B5B4EBB3F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DDE6EB-7708-DBEE-89EE-5A3051012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4615E-89D8-C797-5B2E-553A2E7E4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0B565-4D41-4AF6-BB14-BB9A606D0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CF695A-9EDF-AEF1-D7AC-27DBF68A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Слайд для включения в презентацию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C3229-080F-7713-9D3A-2FB9740FC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6E2DA-3F0F-1A58-26AA-D77D818A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8D2A2-C3C6-6041-FA5E-7099B8505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8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Тема Office</vt:lpstr>
      <vt:lpstr>Слайд для включения в презентацию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White</dc:creator>
  <cp:lastModifiedBy>HP</cp:lastModifiedBy>
  <cp:revision>5</cp:revision>
  <dcterms:created xsi:type="dcterms:W3CDTF">2025-08-05T06:21:25Z</dcterms:created>
  <dcterms:modified xsi:type="dcterms:W3CDTF">2025-08-24T09:06:04Z</dcterms:modified>
</cp:coreProperties>
</file>