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1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0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3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6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2CECC7-0EED-4B78-BACA-5B3B5E36536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E25363-D15F-4CFB-A53E-27E48231964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717" y="362634"/>
            <a:ext cx="10699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Ответственность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за незаконный оборот наркотических средств, психотропных веществ,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их аналогов и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прекурсоров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04" y="2917179"/>
            <a:ext cx="4081571" cy="32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4" y="368195"/>
            <a:ext cx="10781731" cy="193899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Республике Беларусь ответственность за незаконные употребление, оборот наркотических средств, психотропных веществ, их аналогов 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прекурсоров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предусмотрена кодексом Республики Беларусь об административных правонарушениях (КоАП) и Уголовным кодексом Республики Беларусь.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51" y="2607437"/>
            <a:ext cx="4302031" cy="329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45" y="2638245"/>
            <a:ext cx="2377534" cy="32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72" y="1165831"/>
            <a:ext cx="10695296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327.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Хищение наркотических средств, психотропных веществ, их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прекурсоров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и аналогов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наказывается лишением свободы на срок до пяти лет.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5186" y="446543"/>
            <a:ext cx="7447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Уголовный кодекс Республики Беларусь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04" y="2914650"/>
            <a:ext cx="6832695" cy="31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220" y="2787139"/>
            <a:ext cx="11200264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2. Под особо опасными наркотическими средствами или психотропными веществами в статьях настоящего Кодекса понимаются средства или вещества, включенные в список особо опасных наркотических средств и психотропных веществ, не используемых в медицинских целях, или список особо опасных наркотических средств и психотропных веществ, разрешенных к контролируемому обороту, указанного Перечня.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220" y="4107470"/>
            <a:ext cx="11200264" cy="175432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3. Под аналогами наркотических средств и психотропных веществ в статьях настоящего Кодекса понимаются химические вещества, структурные формулы которых образованы заменой в структурных формулах наркотических средств, психотропных веществ или базовых структурах одного или нескольких атомов водорода на заместители атомов водорода, включенные в перечень заместителей атомов водорода в структурных формулах наркотических средств, психотропных веществ или базовых структурах, установленный Государственным комитетом судебных экспертиз Республики Беларусь.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20" y="358814"/>
            <a:ext cx="11200264" cy="230832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Примечания: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1. Под наркотическими средствами, психотропными веществами и их </a:t>
            </a:r>
            <a:r>
              <a:rPr lang="ru-RU" dirty="0" err="1" smtClean="0">
                <a:solidFill>
                  <a:srgbClr val="002060"/>
                </a:solidFill>
              </a:rPr>
              <a:t>прекурсорами</a:t>
            </a:r>
            <a:r>
              <a:rPr lang="ru-RU" dirty="0" smtClean="0">
                <a:solidFill>
                  <a:srgbClr val="002060"/>
                </a:solidFill>
              </a:rPr>
              <a:t> в статьях настоящего Кодекса понимаются средства и вещества, а также препараты, их содержащие, включенные в Республиканский перечень наркотических средств, психотропных веществ и их </a:t>
            </a:r>
            <a:r>
              <a:rPr lang="ru-RU" dirty="0" err="1" smtClean="0">
                <a:solidFill>
                  <a:srgbClr val="002060"/>
                </a:solidFill>
              </a:rPr>
              <a:t>прекурсоров</a:t>
            </a:r>
            <a:r>
              <a:rPr lang="ru-RU" dirty="0" smtClean="0">
                <a:solidFill>
                  <a:srgbClr val="002060"/>
                </a:solidFill>
              </a:rPr>
              <a:t>, подлежащих государственному контролю в Республике Беларусь, за исключением перечисленных в таблице 2 "Химические вещества, которые могут быть использованы в процессе изготовления, производства и переработки наркотических средств или психотропных веществ" списка </a:t>
            </a:r>
            <a:r>
              <a:rPr lang="ru-RU" dirty="0" err="1" smtClean="0">
                <a:solidFill>
                  <a:srgbClr val="002060"/>
                </a:solidFill>
              </a:rPr>
              <a:t>прекурсоров</a:t>
            </a:r>
            <a:r>
              <a:rPr lang="ru-RU" dirty="0" smtClean="0">
                <a:solidFill>
                  <a:srgbClr val="002060"/>
                </a:solidFill>
              </a:rPr>
              <a:t> наркотических средств и психотропных веществ данного Перечня.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(в ред. Закона Республики Беларусь от 13.07.2012 N 408-З)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7" y="358590"/>
            <a:ext cx="11286701" cy="181588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328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 Незаконный оборот наркотических средств, психотропных веществ, их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прекурсоров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и аналогов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лишением свободы на срок от двенадцати до двадцати пяти лет со штрафом или без штрафа.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317" y="2640042"/>
            <a:ext cx="11286701" cy="310854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328-2.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Потребление наркотических средств, психотропных веществ или их аналогов в общественном месте либо появление в общественном месте или нахождение на работе в состоянии, вызванном потреблением наркотических средств, психотропных веществ, их аналогов, токсических или других одурманивающих веществ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штрафом, или арестом, или ограничением свободы на срок до двух лет.</a:t>
            </a:r>
          </a:p>
        </p:txBody>
      </p:sp>
    </p:spTree>
    <p:extLst>
      <p:ext uri="{BB962C8B-B14F-4D97-AF65-F5344CB8AC3E}">
        <p14:creationId xmlns:p14="http://schemas.microsoft.com/office/powerpoint/2010/main" val="36274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8" y="317647"/>
            <a:ext cx="11259404" cy="181588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329.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Незаконные посев и (или) выращивание растений либо грибов, содержащих наркотические средства или психотропные вещества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лишением свободы на срок от пяти до пятнадцати лет со штрафом или без штрафа.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1318" y="2858406"/>
            <a:ext cx="11259404" cy="310854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330.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Нарушение правил обращения с наркотическими средствами, психотропными веществами, их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прекурсорами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и аналогами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наказывается штрафом, или арестом, или ограничением свободы на срок до пяти лет, или лишением свободы на тот же срок с лишением права занимать определенные должности или заниматься определенной деятельностью или без лишения.</a:t>
            </a:r>
          </a:p>
        </p:txBody>
      </p:sp>
    </p:spTree>
    <p:extLst>
      <p:ext uri="{BB962C8B-B14F-4D97-AF65-F5344CB8AC3E}">
        <p14:creationId xmlns:p14="http://schemas.microsoft.com/office/powerpoint/2010/main" val="4087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8" y="672489"/>
            <a:ext cx="11122927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331.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Склонение к потреблению наркотических средств, психотропных веществ или их аналогов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лишением свободы на срок от трех до десяти лет.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1318" y="2585451"/>
            <a:ext cx="11122927" cy="310854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332.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Предоставление помещений, организация либо содержание притонов для изготовления, переработки и (или) потребления наркотических средств, психотропных веществ, их аналогов или других одурманивающих веществ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ограничением свободы на срок от двух до пяти лет со штрафом или лишением свободы на срок от трех до семи лет со штрафом.</a:t>
            </a:r>
          </a:p>
        </p:txBody>
      </p:sp>
    </p:spTree>
    <p:extLst>
      <p:ext uri="{BB962C8B-B14F-4D97-AF65-F5344CB8AC3E}">
        <p14:creationId xmlns:p14="http://schemas.microsoft.com/office/powerpoint/2010/main" val="316942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8" y="672489"/>
            <a:ext cx="10918209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Статья 333.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Незаконный оборот сильнодействующих или ядовитых веществ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наказываются лишением свободы на срок от двух до десяти лет со штрафом или без штрафа.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1" y="2613658"/>
            <a:ext cx="10473841" cy="29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8290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582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Book Antiqua</vt:lpstr>
      <vt:lpstr>Calibri</vt:lpstr>
      <vt:lpstr>Calibri Light</vt:lpstr>
      <vt:lpstr>Cambria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УО "БГМУ"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БГМУ</dc:creator>
  <cp:lastModifiedBy>БГМУ</cp:lastModifiedBy>
  <cp:revision>18</cp:revision>
  <dcterms:created xsi:type="dcterms:W3CDTF">2019-11-06T07:05:20Z</dcterms:created>
  <dcterms:modified xsi:type="dcterms:W3CDTF">2019-11-06T08:09:37Z</dcterms:modified>
</cp:coreProperties>
</file>